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g" ContentType="image/jpg"/>
  <Override PartName="/ppt/notesSlides/notesSlide3.xml" ContentType="application/vnd.openxmlformats-officedocument.presentationml.notesSlide+xml"/>
  <Override PartName="/ppt/media/image3.jpg" ContentType="image/jpg"/>
  <Override PartName="/ppt/media/image4.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21.jpg" ContentType="image/jpg"/>
  <Override PartName="/ppt/notesSlides/notesSlide19.xml" ContentType="application/vnd.openxmlformats-officedocument.presentationml.notesSlide+xml"/>
  <Override PartName="/ppt/media/image22.jpg" ContentType="image/jpg"/>
  <Override PartName="/ppt/media/image23.jpg" ContentType="image/jpg"/>
  <Override PartName="/ppt/notesSlides/notesSlide20.xml" ContentType="application/vnd.openxmlformats-officedocument.presentationml.notesSlide+xml"/>
  <Override PartName="/ppt/media/image24.jpg" ContentType="image/jpg"/>
  <Override PartName="/ppt/notesSlides/notesSlide21.xml" ContentType="application/vnd.openxmlformats-officedocument.presentationml.notesSlide+xml"/>
  <Override PartName="/ppt/media/image25.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259" r:id="rId4"/>
    <p:sldId id="258" r:id="rId5"/>
    <p:sldId id="277" r:id="rId6"/>
    <p:sldId id="261" r:id="rId7"/>
    <p:sldId id="281" r:id="rId8"/>
    <p:sldId id="263" r:id="rId9"/>
    <p:sldId id="264" r:id="rId10"/>
    <p:sldId id="265" r:id="rId11"/>
    <p:sldId id="266" r:id="rId12"/>
    <p:sldId id="269" r:id="rId13"/>
    <p:sldId id="268" r:id="rId14"/>
    <p:sldId id="267" r:id="rId15"/>
    <p:sldId id="278" r:id="rId16"/>
    <p:sldId id="279" r:id="rId17"/>
    <p:sldId id="280" r:id="rId18"/>
    <p:sldId id="282" r:id="rId19"/>
    <p:sldId id="262" r:id="rId20"/>
    <p:sldId id="283" r:id="rId21"/>
    <p:sldId id="270" r:id="rId22"/>
    <p:sldId id="271" r:id="rId23"/>
    <p:sldId id="272" r:id="rId24"/>
    <p:sldId id="273" r:id="rId25"/>
    <p:sldId id="275" r:id="rId26"/>
    <p:sldId id="274" r:id="rId27"/>
    <p:sldId id="276" r:id="rId28"/>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2" autoAdjust="0"/>
    <p:restoredTop sz="76648" autoAdjust="0"/>
  </p:normalViewPr>
  <p:slideViewPr>
    <p:cSldViewPr>
      <p:cViewPr varScale="1">
        <p:scale>
          <a:sx n="45" d="100"/>
          <a:sy n="45" d="100"/>
        </p:scale>
        <p:origin x="564" y="4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7D62E06A-06C5-4E4B-AF13-38C699C2DE41}" type="datetimeFigureOut">
              <a:rPr lang="en-US" smtClean="0"/>
              <a:t>4/28/2025</a:t>
            </a:fld>
            <a:endParaRPr lang="en-US"/>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B7AF6FDF-70CC-42B4-9236-D59A17A17A74}" type="slidenum">
              <a:rPr lang="en-US" smtClean="0"/>
              <a:t>‹N°›</a:t>
            </a:fld>
            <a:endParaRPr lang="en-US"/>
          </a:p>
        </p:txBody>
      </p:sp>
    </p:spTree>
    <p:extLst>
      <p:ext uri="{BB962C8B-B14F-4D97-AF65-F5344CB8AC3E}">
        <p14:creationId xmlns:p14="http://schemas.microsoft.com/office/powerpoint/2010/main" val="1701566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AF6FDF-70CC-42B4-9236-D59A17A17A74}" type="slidenum">
              <a:rPr lang="en-US" smtClean="0"/>
              <a:t>1</a:t>
            </a:fld>
            <a:endParaRPr lang="en-US"/>
          </a:p>
        </p:txBody>
      </p:sp>
    </p:spTree>
    <p:extLst>
      <p:ext uri="{BB962C8B-B14F-4D97-AF65-F5344CB8AC3E}">
        <p14:creationId xmlns:p14="http://schemas.microsoft.com/office/powerpoint/2010/main" val="1240362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 diagramme illustre les principales actions qu'un prestataire peut effectuer dans le système OUSGR .</a:t>
            </a:r>
            <a:br>
              <a:rPr lang="fr-FR" dirty="0"/>
            </a:br>
            <a:r>
              <a:rPr lang="fr-FR" dirty="0"/>
              <a:t>Après s’être connecté, le prestataire consulte les réclamations qui lui sont assignées et peut accéder aux détails de chaque réclamation.</a:t>
            </a:r>
            <a:br>
              <a:rPr lang="fr-FR" dirty="0"/>
            </a:br>
            <a:r>
              <a:rPr lang="fr-FR" dirty="0"/>
              <a:t>Il est chargé d'ajouter un compte rendu d’intervention, de mettre à jour le statut technique de la demande et de transmettre le traitement terminé à l’administrateur fonctionnel.</a:t>
            </a:r>
            <a:br>
              <a:rPr lang="fr-FR" dirty="0"/>
            </a:br>
            <a:r>
              <a:rPr lang="fr-FR" dirty="0"/>
              <a:t>Le prestataire reçoit également des notifications pour suivre les éventuelles mises à jour liées aux interventions qui lui sont attribuées.</a:t>
            </a:r>
            <a:br>
              <a:rPr lang="fr-FR" dirty="0"/>
            </a:br>
            <a:r>
              <a:rPr lang="fr-FR" dirty="0"/>
              <a:t>L’ensemble de ces actions permet d’assurer un suivi clair, rapide et efficace des réclamations techniques.</a:t>
            </a:r>
            <a:endParaRPr lang="en-US" dirty="0"/>
          </a:p>
        </p:txBody>
      </p:sp>
      <p:sp>
        <p:nvSpPr>
          <p:cNvPr id="4" name="Slide Number Placeholder 3"/>
          <p:cNvSpPr>
            <a:spLocks noGrp="1"/>
          </p:cNvSpPr>
          <p:nvPr>
            <p:ph type="sldNum" sz="quarter" idx="5"/>
          </p:nvPr>
        </p:nvSpPr>
        <p:spPr/>
        <p:txBody>
          <a:bodyPr/>
          <a:lstStyle/>
          <a:p>
            <a:fld id="{B7AF6FDF-70CC-42B4-9236-D59A17A17A74}" type="slidenum">
              <a:rPr lang="en-US" smtClean="0"/>
              <a:t>11</a:t>
            </a:fld>
            <a:endParaRPr lang="en-US"/>
          </a:p>
        </p:txBody>
      </p:sp>
    </p:spTree>
    <p:extLst>
      <p:ext uri="{BB962C8B-B14F-4D97-AF65-F5344CB8AC3E}">
        <p14:creationId xmlns:p14="http://schemas.microsoft.com/office/powerpoint/2010/main" val="754310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C</a:t>
            </a:r>
            <a:r>
              <a:rPr lang="fr-FR" dirty="0"/>
              <a:t>e diagramme de classes modélise les principales entités du système OUSGR et leurs relations.</a:t>
            </a:r>
            <a:br>
              <a:rPr lang="fr-FR" dirty="0"/>
            </a:br>
            <a:r>
              <a:rPr lang="fr-FR" dirty="0"/>
              <a:t>La classe </a:t>
            </a:r>
            <a:r>
              <a:rPr lang="fr-FR" b="1" dirty="0"/>
              <a:t>Utilisateurs</a:t>
            </a:r>
            <a:r>
              <a:rPr lang="fr-FR" dirty="0"/>
              <a:t> est au centre du modèle, liée aux rôles, aux réclamations soumises, aux notifications reçues, aux actions enregistrées (logs), ainsi qu'aux assignations d’interventions.</a:t>
            </a:r>
            <a:br>
              <a:rPr lang="fr-FR" dirty="0"/>
            </a:br>
            <a:r>
              <a:rPr lang="fr-FR" dirty="0"/>
              <a:t>Les </a:t>
            </a:r>
            <a:r>
              <a:rPr lang="fr-FR" b="1" dirty="0"/>
              <a:t>réclamations</a:t>
            </a:r>
            <a:r>
              <a:rPr lang="fr-FR" dirty="0"/>
              <a:t> sont connectées aux </a:t>
            </a:r>
            <a:r>
              <a:rPr lang="fr-FR" b="1" dirty="0"/>
              <a:t>catégories</a:t>
            </a:r>
            <a:r>
              <a:rPr lang="fr-FR" dirty="0"/>
              <a:t>, aux </a:t>
            </a:r>
            <a:r>
              <a:rPr lang="fr-FR" b="1" dirty="0"/>
              <a:t>statuts</a:t>
            </a:r>
            <a:r>
              <a:rPr lang="fr-FR" dirty="0"/>
              <a:t>, aux </a:t>
            </a:r>
            <a:r>
              <a:rPr lang="fr-FR" b="1" dirty="0"/>
              <a:t>fichiers joints</a:t>
            </a:r>
            <a:r>
              <a:rPr lang="fr-FR" dirty="0"/>
              <a:t>, et aux </a:t>
            </a:r>
            <a:r>
              <a:rPr lang="fr-FR" b="1" dirty="0"/>
              <a:t>notifications</a:t>
            </a:r>
            <a:r>
              <a:rPr lang="fr-FR" dirty="0"/>
              <a:t> associées.</a:t>
            </a:r>
            <a:br>
              <a:rPr lang="fr-FR" dirty="0"/>
            </a:br>
            <a:r>
              <a:rPr lang="fr-FR" dirty="0"/>
              <a:t>La </a:t>
            </a:r>
            <a:r>
              <a:rPr lang="fr-FR" b="1" dirty="0"/>
              <a:t>classe SLA</a:t>
            </a:r>
            <a:r>
              <a:rPr lang="fr-FR" dirty="0"/>
              <a:t> permet de gérer les délais maximaux de traitement en fonction des catégories, tandis que les </a:t>
            </a:r>
            <a:r>
              <a:rPr lang="fr-FR" b="1" dirty="0"/>
              <a:t>logs de réclamations</a:t>
            </a:r>
            <a:r>
              <a:rPr lang="fr-FR" dirty="0"/>
              <a:t> assurent la traçabilité des actions utilisateur.</a:t>
            </a:r>
            <a:br>
              <a:rPr lang="fr-FR" dirty="0"/>
            </a:br>
            <a:r>
              <a:rPr lang="fr-FR" dirty="0"/>
              <a:t>Cette structure garantit une organisation claire des données, facilitant le traitement, le suivi et la sécurisation de toutes les réclamations internes.</a:t>
            </a:r>
            <a:endParaRPr lang="en-US" dirty="0"/>
          </a:p>
        </p:txBody>
      </p:sp>
      <p:sp>
        <p:nvSpPr>
          <p:cNvPr id="4" name="Slide Number Placeholder 3"/>
          <p:cNvSpPr>
            <a:spLocks noGrp="1"/>
          </p:cNvSpPr>
          <p:nvPr>
            <p:ph type="sldNum" sz="quarter" idx="5"/>
          </p:nvPr>
        </p:nvSpPr>
        <p:spPr/>
        <p:txBody>
          <a:bodyPr/>
          <a:lstStyle/>
          <a:p>
            <a:fld id="{B7AF6FDF-70CC-42B4-9236-D59A17A17A74}" type="slidenum">
              <a:rPr lang="en-US" smtClean="0"/>
              <a:t>12</a:t>
            </a:fld>
            <a:endParaRPr lang="en-US"/>
          </a:p>
        </p:txBody>
      </p:sp>
    </p:spTree>
    <p:extLst>
      <p:ext uri="{BB962C8B-B14F-4D97-AF65-F5344CB8AC3E}">
        <p14:creationId xmlns:p14="http://schemas.microsoft.com/office/powerpoint/2010/main" val="2870685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 diagramme décrit le processus d'authentification d'un employé dans le système.</a:t>
            </a:r>
            <a:br>
              <a:rPr lang="fr-FR" dirty="0"/>
            </a:br>
            <a:r>
              <a:rPr lang="fr-FR" dirty="0"/>
              <a:t>L'employé saisit ses identifiants, le système vérifie leur validité, puis redirige l'utilisateur soit vers le tableau de bord en cas de succès, soit vers une nouvelle tentative en cas d'échec.</a:t>
            </a:r>
            <a:endParaRPr lang="en-US" dirty="0"/>
          </a:p>
        </p:txBody>
      </p:sp>
      <p:sp>
        <p:nvSpPr>
          <p:cNvPr id="4" name="Slide Number Placeholder 3"/>
          <p:cNvSpPr>
            <a:spLocks noGrp="1"/>
          </p:cNvSpPr>
          <p:nvPr>
            <p:ph type="sldNum" sz="quarter" idx="5"/>
          </p:nvPr>
        </p:nvSpPr>
        <p:spPr/>
        <p:txBody>
          <a:bodyPr/>
          <a:lstStyle/>
          <a:p>
            <a:fld id="{B7AF6FDF-70CC-42B4-9236-D59A17A17A74}" type="slidenum">
              <a:rPr lang="en-US" smtClean="0"/>
              <a:t>13</a:t>
            </a:fld>
            <a:endParaRPr lang="en-US"/>
          </a:p>
        </p:txBody>
      </p:sp>
    </p:spTree>
    <p:extLst>
      <p:ext uri="{BB962C8B-B14F-4D97-AF65-F5344CB8AC3E}">
        <p14:creationId xmlns:p14="http://schemas.microsoft.com/office/powerpoint/2010/main" val="3119780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 diagramme décrit le processus de création d'une réclamation par un employé.</a:t>
            </a:r>
            <a:br>
              <a:rPr lang="fr-FR" dirty="0"/>
            </a:br>
            <a:r>
              <a:rPr lang="fr-FR" dirty="0"/>
              <a:t>L'employé demande l'accès au formulaire de réclamation, saisit les informations requises, et soumet sa demande.</a:t>
            </a:r>
            <a:br>
              <a:rPr lang="fr-FR" dirty="0"/>
            </a:br>
            <a:r>
              <a:rPr lang="fr-FR" dirty="0"/>
              <a:t>Le système valide les données : en cas de succès, la réclamation est enregistrée et une confirmation est affichée ; sinon, un message d'erreur est retourné pour corriger les champs invalides.</a:t>
            </a:r>
            <a:endParaRPr lang="en-US" dirty="0"/>
          </a:p>
        </p:txBody>
      </p:sp>
      <p:sp>
        <p:nvSpPr>
          <p:cNvPr id="4" name="Slide Number Placeholder 3"/>
          <p:cNvSpPr>
            <a:spLocks noGrp="1"/>
          </p:cNvSpPr>
          <p:nvPr>
            <p:ph type="sldNum" sz="quarter" idx="5"/>
          </p:nvPr>
        </p:nvSpPr>
        <p:spPr/>
        <p:txBody>
          <a:bodyPr/>
          <a:lstStyle/>
          <a:p>
            <a:fld id="{B7AF6FDF-70CC-42B4-9236-D59A17A17A74}" type="slidenum">
              <a:rPr lang="en-US" smtClean="0"/>
              <a:t>14</a:t>
            </a:fld>
            <a:endParaRPr lang="en-US"/>
          </a:p>
        </p:txBody>
      </p:sp>
    </p:spTree>
    <p:extLst>
      <p:ext uri="{BB962C8B-B14F-4D97-AF65-F5344CB8AC3E}">
        <p14:creationId xmlns:p14="http://schemas.microsoft.com/office/powerpoint/2010/main" val="1478131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 diagramme illustre le processus permettant à un employé de suivre l'état de ses réclamations.</a:t>
            </a:r>
            <a:br>
              <a:rPr lang="fr-FR" dirty="0"/>
            </a:br>
            <a:r>
              <a:rPr lang="fr-FR" dirty="0"/>
              <a:t>L'utilisateur consulte la liste de ses réclamations, sélectionne celle souhaitée, et le système affiche son état actuel.</a:t>
            </a:r>
            <a:endParaRPr lang="en-US" dirty="0"/>
          </a:p>
        </p:txBody>
      </p:sp>
      <p:sp>
        <p:nvSpPr>
          <p:cNvPr id="4" name="Slide Number Placeholder 3"/>
          <p:cNvSpPr>
            <a:spLocks noGrp="1"/>
          </p:cNvSpPr>
          <p:nvPr>
            <p:ph type="sldNum" sz="quarter" idx="5"/>
          </p:nvPr>
        </p:nvSpPr>
        <p:spPr/>
        <p:txBody>
          <a:bodyPr/>
          <a:lstStyle/>
          <a:p>
            <a:fld id="{B7AF6FDF-70CC-42B4-9236-D59A17A17A74}" type="slidenum">
              <a:rPr lang="en-US" smtClean="0"/>
              <a:t>15</a:t>
            </a:fld>
            <a:endParaRPr lang="en-US"/>
          </a:p>
        </p:txBody>
      </p:sp>
    </p:spTree>
    <p:extLst>
      <p:ext uri="{BB962C8B-B14F-4D97-AF65-F5344CB8AC3E}">
        <p14:creationId xmlns:p14="http://schemas.microsoft.com/office/powerpoint/2010/main" val="3791796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 diagramme montre le traitement d'une réclamation par l'Admin Fonctionnel.</a:t>
            </a:r>
            <a:br>
              <a:rPr lang="fr-FR" dirty="0"/>
            </a:br>
            <a:r>
              <a:rPr lang="fr-FR" dirty="0"/>
              <a:t>Après validation, la réclamation est soit assignée à un prestataire pour résolution, soit refusée.</a:t>
            </a:r>
            <a:br>
              <a:rPr lang="fr-FR" dirty="0"/>
            </a:br>
            <a:r>
              <a:rPr lang="fr-FR" dirty="0"/>
              <a:t>Dans les deux cas, le système notifie l'employé concerné.</a:t>
            </a:r>
            <a:endParaRPr lang="en-US" dirty="0"/>
          </a:p>
        </p:txBody>
      </p:sp>
      <p:sp>
        <p:nvSpPr>
          <p:cNvPr id="4" name="Slide Number Placeholder 3"/>
          <p:cNvSpPr>
            <a:spLocks noGrp="1"/>
          </p:cNvSpPr>
          <p:nvPr>
            <p:ph type="sldNum" sz="quarter" idx="5"/>
          </p:nvPr>
        </p:nvSpPr>
        <p:spPr/>
        <p:txBody>
          <a:bodyPr/>
          <a:lstStyle/>
          <a:p>
            <a:fld id="{B7AF6FDF-70CC-42B4-9236-D59A17A17A74}" type="slidenum">
              <a:rPr lang="en-US" smtClean="0"/>
              <a:t>16</a:t>
            </a:fld>
            <a:endParaRPr lang="en-US"/>
          </a:p>
        </p:txBody>
      </p:sp>
    </p:spTree>
    <p:extLst>
      <p:ext uri="{BB962C8B-B14F-4D97-AF65-F5344CB8AC3E}">
        <p14:creationId xmlns:p14="http://schemas.microsoft.com/office/powerpoint/2010/main" val="97160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 diagramme présente l'envoi d'un compte rendu par le prestataire suite à l'intervention.</a:t>
            </a:r>
            <a:br>
              <a:rPr lang="fr-FR" dirty="0"/>
            </a:br>
            <a:r>
              <a:rPr lang="fr-FR" dirty="0"/>
              <a:t>L'Admin Fonctionnel consulte ce compte rendu, modifie le statut de la réclamation en fonction du résultat, et le système informe ensuite l'employé de la mise à jour.</a:t>
            </a:r>
            <a:endParaRPr lang="en-US" dirty="0"/>
          </a:p>
        </p:txBody>
      </p:sp>
      <p:sp>
        <p:nvSpPr>
          <p:cNvPr id="4" name="Slide Number Placeholder 3"/>
          <p:cNvSpPr>
            <a:spLocks noGrp="1"/>
          </p:cNvSpPr>
          <p:nvPr>
            <p:ph type="sldNum" sz="quarter" idx="5"/>
          </p:nvPr>
        </p:nvSpPr>
        <p:spPr/>
        <p:txBody>
          <a:bodyPr/>
          <a:lstStyle/>
          <a:p>
            <a:fld id="{B7AF6FDF-70CC-42B4-9236-D59A17A17A74}" type="slidenum">
              <a:rPr lang="en-US" smtClean="0"/>
              <a:t>17</a:t>
            </a:fld>
            <a:endParaRPr lang="en-US"/>
          </a:p>
        </p:txBody>
      </p:sp>
    </p:spTree>
    <p:extLst>
      <p:ext uri="{BB962C8B-B14F-4D97-AF65-F5344CB8AC3E}">
        <p14:creationId xmlns:p14="http://schemas.microsoft.com/office/powerpoint/2010/main" val="962438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7AF6FDF-70CC-42B4-9236-D59A17A17A74}" type="slidenum">
              <a:rPr lang="en-US" smtClean="0"/>
              <a:t>19</a:t>
            </a:fld>
            <a:endParaRPr lang="en-US"/>
          </a:p>
        </p:txBody>
      </p:sp>
    </p:spTree>
    <p:extLst>
      <p:ext uri="{BB962C8B-B14F-4D97-AF65-F5344CB8AC3E}">
        <p14:creationId xmlns:p14="http://schemas.microsoft.com/office/powerpoint/2010/main" val="56453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7AF6FDF-70CC-42B4-9236-D59A17A17A74}" type="slidenum">
              <a:rPr lang="en-US" smtClean="0"/>
              <a:t>20</a:t>
            </a:fld>
            <a:endParaRPr lang="en-US"/>
          </a:p>
        </p:txBody>
      </p:sp>
    </p:spTree>
    <p:extLst>
      <p:ext uri="{BB962C8B-B14F-4D97-AF65-F5344CB8AC3E}">
        <p14:creationId xmlns:p14="http://schemas.microsoft.com/office/powerpoint/2010/main" val="1967428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7AF6FDF-70CC-42B4-9236-D59A17A17A74}" type="slidenum">
              <a:rPr lang="en-US" smtClean="0"/>
              <a:t>23</a:t>
            </a:fld>
            <a:endParaRPr lang="en-US"/>
          </a:p>
        </p:txBody>
      </p:sp>
    </p:spTree>
    <p:extLst>
      <p:ext uri="{BB962C8B-B14F-4D97-AF65-F5344CB8AC3E}">
        <p14:creationId xmlns:p14="http://schemas.microsoft.com/office/powerpoint/2010/main" val="1520202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AF6FDF-70CC-42B4-9236-D59A17A17A74}" type="slidenum">
              <a:rPr lang="en-US" smtClean="0"/>
              <a:t>2</a:t>
            </a:fld>
            <a:endParaRPr lang="en-US"/>
          </a:p>
        </p:txBody>
      </p:sp>
    </p:spTree>
    <p:extLst>
      <p:ext uri="{BB962C8B-B14F-4D97-AF65-F5344CB8AC3E}">
        <p14:creationId xmlns:p14="http://schemas.microsoft.com/office/powerpoint/2010/main" val="2864978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AF6FDF-70CC-42B4-9236-D59A17A17A74}" type="slidenum">
              <a:rPr lang="en-US" smtClean="0"/>
              <a:t>25</a:t>
            </a:fld>
            <a:endParaRPr lang="en-US"/>
          </a:p>
        </p:txBody>
      </p:sp>
    </p:spTree>
    <p:extLst>
      <p:ext uri="{BB962C8B-B14F-4D97-AF65-F5344CB8AC3E}">
        <p14:creationId xmlns:p14="http://schemas.microsoft.com/office/powerpoint/2010/main" val="2188379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AF6FDF-70CC-42B4-9236-D59A17A17A74}" type="slidenum">
              <a:rPr lang="en-US" smtClean="0"/>
              <a:t>26</a:t>
            </a:fld>
            <a:endParaRPr lang="en-US"/>
          </a:p>
        </p:txBody>
      </p:sp>
    </p:spTree>
    <p:extLst>
      <p:ext uri="{BB962C8B-B14F-4D97-AF65-F5344CB8AC3E}">
        <p14:creationId xmlns:p14="http://schemas.microsoft.com/office/powerpoint/2010/main" val="1807204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 contexte met en évidence l'importance d'optimiser les processus internes pour améliorer la compétitivité des entreprises.</a:t>
            </a:r>
            <a:br>
              <a:rPr lang="fr-FR" dirty="0"/>
            </a:br>
            <a:r>
              <a:rPr lang="fr-FR" dirty="0"/>
              <a:t>À travers ce projet, nous proposons la conception d'un système capable de fluidifier la gestion des réclamations, d'améliorer l'efficacité opérationnelle, et de faciliter la prise de décision grâce à des outils numériques adaptés.</a:t>
            </a:r>
            <a:endParaRPr lang="en-US" dirty="0"/>
          </a:p>
        </p:txBody>
      </p:sp>
      <p:sp>
        <p:nvSpPr>
          <p:cNvPr id="4" name="Slide Number Placeholder 3"/>
          <p:cNvSpPr>
            <a:spLocks noGrp="1"/>
          </p:cNvSpPr>
          <p:nvPr>
            <p:ph type="sldNum" sz="quarter" idx="5"/>
          </p:nvPr>
        </p:nvSpPr>
        <p:spPr/>
        <p:txBody>
          <a:bodyPr/>
          <a:lstStyle/>
          <a:p>
            <a:fld id="{B7AF6FDF-70CC-42B4-9236-D59A17A17A74}" type="slidenum">
              <a:rPr lang="en-US" smtClean="0"/>
              <a:t>3</a:t>
            </a:fld>
            <a:endParaRPr lang="en-US"/>
          </a:p>
        </p:txBody>
      </p:sp>
    </p:spTree>
    <p:extLst>
      <p:ext uri="{BB962C8B-B14F-4D97-AF65-F5344CB8AC3E}">
        <p14:creationId xmlns:p14="http://schemas.microsoft.com/office/powerpoint/2010/main" val="3334461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7AF6FDF-70CC-42B4-9236-D59A17A17A74}" type="slidenum">
              <a:rPr lang="en-US" smtClean="0"/>
              <a:t>4</a:t>
            </a:fld>
            <a:endParaRPr lang="en-US"/>
          </a:p>
        </p:txBody>
      </p:sp>
    </p:spTree>
    <p:extLst>
      <p:ext uri="{BB962C8B-B14F-4D97-AF65-F5344CB8AC3E}">
        <p14:creationId xmlns:p14="http://schemas.microsoft.com/office/powerpoint/2010/main" val="1423583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spc="-5" dirty="0">
                <a:solidFill>
                  <a:srgbClr val="10100F"/>
                </a:solidFill>
                <a:latin typeface="Arial MT"/>
                <a:cs typeface="Arial MT"/>
              </a:rPr>
              <a:t> Actuellement, la gestion manuelle des réclamations entraîne des délais de résolution prolongés</a:t>
            </a:r>
            <a:endParaRPr lang="en-US" dirty="0"/>
          </a:p>
        </p:txBody>
      </p:sp>
      <p:sp>
        <p:nvSpPr>
          <p:cNvPr id="4" name="Slide Number Placeholder 3"/>
          <p:cNvSpPr>
            <a:spLocks noGrp="1"/>
          </p:cNvSpPr>
          <p:nvPr>
            <p:ph type="sldNum" sz="quarter" idx="5"/>
          </p:nvPr>
        </p:nvSpPr>
        <p:spPr/>
        <p:txBody>
          <a:bodyPr/>
          <a:lstStyle/>
          <a:p>
            <a:fld id="{B7AF6FDF-70CC-42B4-9236-D59A17A17A74}" type="slidenum">
              <a:rPr lang="en-US" smtClean="0"/>
              <a:t>5</a:t>
            </a:fld>
            <a:endParaRPr lang="en-US"/>
          </a:p>
        </p:txBody>
      </p:sp>
    </p:spTree>
    <p:extLst>
      <p:ext uri="{BB962C8B-B14F-4D97-AF65-F5344CB8AC3E}">
        <p14:creationId xmlns:p14="http://schemas.microsoft.com/office/powerpoint/2010/main" val="3117357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7AF6FDF-70CC-42B4-9236-D59A17A17A74}" type="slidenum">
              <a:rPr lang="en-US" smtClean="0"/>
              <a:t>6</a:t>
            </a:fld>
            <a:endParaRPr lang="en-US"/>
          </a:p>
        </p:txBody>
      </p:sp>
    </p:spTree>
    <p:extLst>
      <p:ext uri="{BB962C8B-B14F-4D97-AF65-F5344CB8AC3E}">
        <p14:creationId xmlns:p14="http://schemas.microsoft.com/office/powerpoint/2010/main" val="3911380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 diagramme représente les différentes interactions possibles entre un employé et le système OUSGR.</a:t>
            </a:r>
            <a:br>
              <a:rPr lang="fr-FR" dirty="0"/>
            </a:br>
            <a:r>
              <a:rPr lang="fr-FR" dirty="0"/>
              <a:t>L'utilisateur peut se connecter à la plateforme, recevoir des notifications concernant l'évolution de ses réclamations, créer une nouvelle réclamation en y joignant éventuellement une pièce jointe, consulter la liste de ses réclamations existantes, suivre l'état de traitement de chacune, et répondre à une clôture si nécessaire.</a:t>
            </a:r>
            <a:br>
              <a:rPr lang="fr-FR" dirty="0"/>
            </a:br>
            <a:r>
              <a:rPr lang="fr-FR" dirty="0"/>
              <a:t>Ces fonctionnalités permettent de garantir un suivi transparent, une communication fluide et une meilleure réactivité dans la gestion des demandes internes.</a:t>
            </a:r>
            <a:endParaRPr lang="en-US" dirty="0"/>
          </a:p>
        </p:txBody>
      </p:sp>
      <p:sp>
        <p:nvSpPr>
          <p:cNvPr id="4" name="Slide Number Placeholder 3"/>
          <p:cNvSpPr>
            <a:spLocks noGrp="1"/>
          </p:cNvSpPr>
          <p:nvPr>
            <p:ph type="sldNum" sz="quarter" idx="5"/>
          </p:nvPr>
        </p:nvSpPr>
        <p:spPr/>
        <p:txBody>
          <a:bodyPr/>
          <a:lstStyle/>
          <a:p>
            <a:fld id="{B7AF6FDF-70CC-42B4-9236-D59A17A17A74}" type="slidenum">
              <a:rPr lang="en-US" smtClean="0"/>
              <a:t>8</a:t>
            </a:fld>
            <a:endParaRPr lang="en-US"/>
          </a:p>
        </p:txBody>
      </p:sp>
    </p:spTree>
    <p:extLst>
      <p:ext uri="{BB962C8B-B14F-4D97-AF65-F5344CB8AC3E}">
        <p14:creationId xmlns:p14="http://schemas.microsoft.com/office/powerpoint/2010/main" val="70210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diagramme décrit les principales interactions entre l'administrateur fonctionnel et le système OUSGR.</a:t>
            </a:r>
            <a:br>
              <a:rPr lang="fr-FR" dirty="0"/>
            </a:br>
            <a:r>
              <a:rPr lang="fr-FR" dirty="0"/>
              <a:t>L'administrateur peut se connecter à la plateforme, consulter les nouvelles réclamations soumises par les employés, modifier leur statut selon l’avancement du traitement, et assigner les réclamations aux prestataires concernés.</a:t>
            </a:r>
            <a:br>
              <a:rPr lang="fr-FR" dirty="0"/>
            </a:br>
            <a:r>
              <a:rPr lang="fr-FR" dirty="0"/>
              <a:t>Il a également la capacité de notifier les prestataires, lire les comptes rendus d'intervention, clôturer les réclamations traitées et informer les employés du résultat .</a:t>
            </a:r>
          </a:p>
        </p:txBody>
      </p:sp>
      <p:sp>
        <p:nvSpPr>
          <p:cNvPr id="4" name="Espace réservé du numéro de diapositive 3"/>
          <p:cNvSpPr>
            <a:spLocks noGrp="1"/>
          </p:cNvSpPr>
          <p:nvPr>
            <p:ph type="sldNum" sz="quarter" idx="5"/>
          </p:nvPr>
        </p:nvSpPr>
        <p:spPr/>
        <p:txBody>
          <a:bodyPr/>
          <a:lstStyle/>
          <a:p>
            <a:fld id="{B7AF6FDF-70CC-42B4-9236-D59A17A17A74}" type="slidenum">
              <a:rPr lang="en-US" smtClean="0"/>
              <a:t>9</a:t>
            </a:fld>
            <a:endParaRPr lang="en-US"/>
          </a:p>
        </p:txBody>
      </p:sp>
    </p:spTree>
    <p:extLst>
      <p:ext uri="{BB962C8B-B14F-4D97-AF65-F5344CB8AC3E}">
        <p14:creationId xmlns:p14="http://schemas.microsoft.com/office/powerpoint/2010/main" val="3326883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 diagramme présente les principales fonctionnalités accessibles à l'Administrateur DSI, telles que la gestion des utilisateurs, des rôles, des catégories de réclamations, des délais de traitement (SLA) et des paramètres généraux du système. Il peut également visualiser l'ensemble des réclamations du système après connexion.</a:t>
            </a:r>
          </a:p>
        </p:txBody>
      </p:sp>
      <p:sp>
        <p:nvSpPr>
          <p:cNvPr id="4" name="Slide Number Placeholder 3"/>
          <p:cNvSpPr>
            <a:spLocks noGrp="1"/>
          </p:cNvSpPr>
          <p:nvPr>
            <p:ph type="sldNum" sz="quarter" idx="5"/>
          </p:nvPr>
        </p:nvSpPr>
        <p:spPr/>
        <p:txBody>
          <a:bodyPr/>
          <a:lstStyle/>
          <a:p>
            <a:fld id="{B7AF6FDF-70CC-42B4-9236-D59A17A17A74}" type="slidenum">
              <a:rPr lang="en-US" smtClean="0"/>
              <a:t>10</a:t>
            </a:fld>
            <a:endParaRPr lang="en-US"/>
          </a:p>
        </p:txBody>
      </p:sp>
    </p:spTree>
    <p:extLst>
      <p:ext uri="{BB962C8B-B14F-4D97-AF65-F5344CB8AC3E}">
        <p14:creationId xmlns:p14="http://schemas.microsoft.com/office/powerpoint/2010/main" val="1252082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8E9496"/>
          </a:solidFill>
        </p:spPr>
        <p:txBody>
          <a:bodyPr wrap="square" lIns="0" tIns="0" rIns="0" bIns="0" rtlCol="0"/>
          <a:lstStyle/>
          <a:p>
            <a:endParaRPr/>
          </a:p>
        </p:txBody>
      </p:sp>
      <p:sp>
        <p:nvSpPr>
          <p:cNvPr id="17" name="bg object 17"/>
          <p:cNvSpPr/>
          <p:nvPr/>
        </p:nvSpPr>
        <p:spPr>
          <a:xfrm>
            <a:off x="525600" y="443813"/>
            <a:ext cx="17230725" cy="9398000"/>
          </a:xfrm>
          <a:custGeom>
            <a:avLst/>
            <a:gdLst/>
            <a:ahLst/>
            <a:cxnLst/>
            <a:rect l="l" t="t" r="r" b="b"/>
            <a:pathLst>
              <a:path w="17230725" h="9398000">
                <a:moveTo>
                  <a:pt x="17230724" y="0"/>
                </a:moveTo>
                <a:lnTo>
                  <a:pt x="0" y="0"/>
                </a:lnTo>
                <a:lnTo>
                  <a:pt x="0" y="9398000"/>
                </a:lnTo>
                <a:lnTo>
                  <a:pt x="17177691" y="9398000"/>
                </a:lnTo>
                <a:lnTo>
                  <a:pt x="17179095" y="9169400"/>
                </a:lnTo>
                <a:lnTo>
                  <a:pt x="362878" y="9169400"/>
                </a:lnTo>
                <a:lnTo>
                  <a:pt x="319324" y="9156700"/>
                </a:lnTo>
                <a:lnTo>
                  <a:pt x="280371" y="9144000"/>
                </a:lnTo>
                <a:lnTo>
                  <a:pt x="247498" y="9118600"/>
                </a:lnTo>
                <a:lnTo>
                  <a:pt x="222185" y="9080500"/>
                </a:lnTo>
                <a:lnTo>
                  <a:pt x="205912" y="9042400"/>
                </a:lnTo>
                <a:lnTo>
                  <a:pt x="200159" y="9004300"/>
                </a:lnTo>
                <a:lnTo>
                  <a:pt x="205912" y="8953500"/>
                </a:lnTo>
                <a:lnTo>
                  <a:pt x="222185" y="8915400"/>
                </a:lnTo>
                <a:lnTo>
                  <a:pt x="247498" y="8890000"/>
                </a:lnTo>
                <a:lnTo>
                  <a:pt x="280371" y="8851900"/>
                </a:lnTo>
                <a:lnTo>
                  <a:pt x="319324" y="8839200"/>
                </a:lnTo>
                <a:lnTo>
                  <a:pt x="17181123" y="8839200"/>
                </a:lnTo>
                <a:lnTo>
                  <a:pt x="17182448" y="8623300"/>
                </a:lnTo>
                <a:lnTo>
                  <a:pt x="319324" y="8623300"/>
                </a:lnTo>
                <a:lnTo>
                  <a:pt x="280371" y="8610600"/>
                </a:lnTo>
                <a:lnTo>
                  <a:pt x="247498" y="8585200"/>
                </a:lnTo>
                <a:lnTo>
                  <a:pt x="222185" y="8547100"/>
                </a:lnTo>
                <a:lnTo>
                  <a:pt x="205912" y="8509000"/>
                </a:lnTo>
                <a:lnTo>
                  <a:pt x="200159" y="8470900"/>
                </a:lnTo>
                <a:lnTo>
                  <a:pt x="205912" y="8420100"/>
                </a:lnTo>
                <a:lnTo>
                  <a:pt x="222185" y="8382000"/>
                </a:lnTo>
                <a:lnTo>
                  <a:pt x="247498" y="8343900"/>
                </a:lnTo>
                <a:lnTo>
                  <a:pt x="280371" y="8318500"/>
                </a:lnTo>
                <a:lnTo>
                  <a:pt x="319324" y="8305800"/>
                </a:lnTo>
                <a:lnTo>
                  <a:pt x="362878" y="8293100"/>
                </a:lnTo>
                <a:lnTo>
                  <a:pt x="17184476" y="8293100"/>
                </a:lnTo>
                <a:lnTo>
                  <a:pt x="17185724" y="8089900"/>
                </a:lnTo>
                <a:lnTo>
                  <a:pt x="319324" y="8089900"/>
                </a:lnTo>
                <a:lnTo>
                  <a:pt x="280371" y="8077200"/>
                </a:lnTo>
                <a:lnTo>
                  <a:pt x="247498" y="8051800"/>
                </a:lnTo>
                <a:lnTo>
                  <a:pt x="222185" y="8013700"/>
                </a:lnTo>
                <a:lnTo>
                  <a:pt x="205912" y="7975600"/>
                </a:lnTo>
                <a:lnTo>
                  <a:pt x="200159" y="7924800"/>
                </a:lnTo>
                <a:lnTo>
                  <a:pt x="205912" y="7886700"/>
                </a:lnTo>
                <a:lnTo>
                  <a:pt x="222185" y="7848600"/>
                </a:lnTo>
                <a:lnTo>
                  <a:pt x="247498" y="7810500"/>
                </a:lnTo>
                <a:lnTo>
                  <a:pt x="280371" y="7785100"/>
                </a:lnTo>
                <a:lnTo>
                  <a:pt x="319324" y="7772400"/>
                </a:lnTo>
                <a:lnTo>
                  <a:pt x="362878" y="7759700"/>
                </a:lnTo>
                <a:lnTo>
                  <a:pt x="17187752" y="7759700"/>
                </a:lnTo>
                <a:lnTo>
                  <a:pt x="17188999" y="7556500"/>
                </a:lnTo>
                <a:lnTo>
                  <a:pt x="319324" y="7556500"/>
                </a:lnTo>
                <a:lnTo>
                  <a:pt x="280371" y="7531100"/>
                </a:lnTo>
                <a:lnTo>
                  <a:pt x="247498" y="7505700"/>
                </a:lnTo>
                <a:lnTo>
                  <a:pt x="222185" y="7480300"/>
                </a:lnTo>
                <a:lnTo>
                  <a:pt x="205912" y="7442200"/>
                </a:lnTo>
                <a:lnTo>
                  <a:pt x="200159" y="7391400"/>
                </a:lnTo>
                <a:lnTo>
                  <a:pt x="205912" y="7353300"/>
                </a:lnTo>
                <a:lnTo>
                  <a:pt x="222185" y="7315200"/>
                </a:lnTo>
                <a:lnTo>
                  <a:pt x="247498" y="7277100"/>
                </a:lnTo>
                <a:lnTo>
                  <a:pt x="280371" y="7251700"/>
                </a:lnTo>
                <a:lnTo>
                  <a:pt x="319324" y="7239000"/>
                </a:lnTo>
                <a:lnTo>
                  <a:pt x="362878" y="7226300"/>
                </a:lnTo>
                <a:lnTo>
                  <a:pt x="17191027" y="7226300"/>
                </a:lnTo>
                <a:lnTo>
                  <a:pt x="17192275" y="7023100"/>
                </a:lnTo>
                <a:lnTo>
                  <a:pt x="319324" y="7023100"/>
                </a:lnTo>
                <a:lnTo>
                  <a:pt x="280371" y="6997700"/>
                </a:lnTo>
                <a:lnTo>
                  <a:pt x="247498" y="6972300"/>
                </a:lnTo>
                <a:lnTo>
                  <a:pt x="222185" y="6946900"/>
                </a:lnTo>
                <a:lnTo>
                  <a:pt x="205912" y="6908800"/>
                </a:lnTo>
                <a:lnTo>
                  <a:pt x="200159" y="6858000"/>
                </a:lnTo>
                <a:lnTo>
                  <a:pt x="205912" y="6819900"/>
                </a:lnTo>
                <a:lnTo>
                  <a:pt x="222185" y="6781800"/>
                </a:lnTo>
                <a:lnTo>
                  <a:pt x="247498" y="6743700"/>
                </a:lnTo>
                <a:lnTo>
                  <a:pt x="280371" y="6718300"/>
                </a:lnTo>
                <a:lnTo>
                  <a:pt x="319324" y="6692900"/>
                </a:lnTo>
                <a:lnTo>
                  <a:pt x="17194303" y="6692900"/>
                </a:lnTo>
                <a:lnTo>
                  <a:pt x="17195551" y="6489700"/>
                </a:lnTo>
                <a:lnTo>
                  <a:pt x="319324" y="6489700"/>
                </a:lnTo>
                <a:lnTo>
                  <a:pt x="280371" y="6464300"/>
                </a:lnTo>
                <a:lnTo>
                  <a:pt x="247498" y="6438900"/>
                </a:lnTo>
                <a:lnTo>
                  <a:pt x="222185" y="6413500"/>
                </a:lnTo>
                <a:lnTo>
                  <a:pt x="205912" y="6362700"/>
                </a:lnTo>
                <a:lnTo>
                  <a:pt x="200159" y="6324600"/>
                </a:lnTo>
                <a:lnTo>
                  <a:pt x="205912" y="6286500"/>
                </a:lnTo>
                <a:lnTo>
                  <a:pt x="222185" y="6235700"/>
                </a:lnTo>
                <a:lnTo>
                  <a:pt x="280371" y="6184900"/>
                </a:lnTo>
                <a:lnTo>
                  <a:pt x="319324" y="6172200"/>
                </a:lnTo>
                <a:lnTo>
                  <a:pt x="362878" y="6159500"/>
                </a:lnTo>
                <a:lnTo>
                  <a:pt x="17197578" y="6159500"/>
                </a:lnTo>
                <a:lnTo>
                  <a:pt x="17198826" y="5956300"/>
                </a:lnTo>
                <a:lnTo>
                  <a:pt x="319324" y="5956300"/>
                </a:lnTo>
                <a:lnTo>
                  <a:pt x="280371" y="5930900"/>
                </a:lnTo>
                <a:lnTo>
                  <a:pt x="247498" y="5905500"/>
                </a:lnTo>
                <a:lnTo>
                  <a:pt x="222185" y="5867400"/>
                </a:lnTo>
                <a:lnTo>
                  <a:pt x="205912" y="5829300"/>
                </a:lnTo>
                <a:lnTo>
                  <a:pt x="200159" y="5791200"/>
                </a:lnTo>
                <a:lnTo>
                  <a:pt x="205912" y="5740400"/>
                </a:lnTo>
                <a:lnTo>
                  <a:pt x="222185" y="5702300"/>
                </a:lnTo>
                <a:lnTo>
                  <a:pt x="247498" y="5676900"/>
                </a:lnTo>
                <a:lnTo>
                  <a:pt x="280371" y="5651500"/>
                </a:lnTo>
                <a:lnTo>
                  <a:pt x="319324" y="5626100"/>
                </a:lnTo>
                <a:lnTo>
                  <a:pt x="17200854" y="5626100"/>
                </a:lnTo>
                <a:lnTo>
                  <a:pt x="17202102" y="5422900"/>
                </a:lnTo>
                <a:lnTo>
                  <a:pt x="362878" y="5422900"/>
                </a:lnTo>
                <a:lnTo>
                  <a:pt x="319324" y="5410200"/>
                </a:lnTo>
                <a:lnTo>
                  <a:pt x="280371" y="5397500"/>
                </a:lnTo>
                <a:lnTo>
                  <a:pt x="247498" y="5372100"/>
                </a:lnTo>
                <a:lnTo>
                  <a:pt x="222185" y="5334000"/>
                </a:lnTo>
                <a:lnTo>
                  <a:pt x="205912" y="5295900"/>
                </a:lnTo>
                <a:lnTo>
                  <a:pt x="200159" y="5257800"/>
                </a:lnTo>
                <a:lnTo>
                  <a:pt x="205912" y="5207000"/>
                </a:lnTo>
                <a:lnTo>
                  <a:pt x="222185" y="5168900"/>
                </a:lnTo>
                <a:lnTo>
                  <a:pt x="247498" y="5143500"/>
                </a:lnTo>
                <a:lnTo>
                  <a:pt x="280371" y="5118100"/>
                </a:lnTo>
                <a:lnTo>
                  <a:pt x="319324" y="5092700"/>
                </a:lnTo>
                <a:lnTo>
                  <a:pt x="17204129" y="5092700"/>
                </a:lnTo>
                <a:lnTo>
                  <a:pt x="17205377" y="4889500"/>
                </a:lnTo>
                <a:lnTo>
                  <a:pt x="362878" y="4889500"/>
                </a:lnTo>
                <a:lnTo>
                  <a:pt x="319324" y="4876800"/>
                </a:lnTo>
                <a:lnTo>
                  <a:pt x="280371" y="4864100"/>
                </a:lnTo>
                <a:lnTo>
                  <a:pt x="247498" y="4838700"/>
                </a:lnTo>
                <a:lnTo>
                  <a:pt x="222185" y="4800600"/>
                </a:lnTo>
                <a:lnTo>
                  <a:pt x="205912" y="4762500"/>
                </a:lnTo>
                <a:lnTo>
                  <a:pt x="200159" y="4711700"/>
                </a:lnTo>
                <a:lnTo>
                  <a:pt x="205912" y="4673600"/>
                </a:lnTo>
                <a:lnTo>
                  <a:pt x="222185" y="4635500"/>
                </a:lnTo>
                <a:lnTo>
                  <a:pt x="247498" y="4597400"/>
                </a:lnTo>
                <a:lnTo>
                  <a:pt x="280371" y="4572000"/>
                </a:lnTo>
                <a:lnTo>
                  <a:pt x="319324" y="4559300"/>
                </a:lnTo>
                <a:lnTo>
                  <a:pt x="17207405" y="4559300"/>
                </a:lnTo>
                <a:lnTo>
                  <a:pt x="17208731" y="4343400"/>
                </a:lnTo>
                <a:lnTo>
                  <a:pt x="319324" y="4343400"/>
                </a:lnTo>
                <a:lnTo>
                  <a:pt x="280371" y="4330700"/>
                </a:lnTo>
                <a:lnTo>
                  <a:pt x="247498" y="4305300"/>
                </a:lnTo>
                <a:lnTo>
                  <a:pt x="222185" y="4267200"/>
                </a:lnTo>
                <a:lnTo>
                  <a:pt x="205912" y="4229100"/>
                </a:lnTo>
                <a:lnTo>
                  <a:pt x="200159" y="4178300"/>
                </a:lnTo>
                <a:lnTo>
                  <a:pt x="205912" y="4140200"/>
                </a:lnTo>
                <a:lnTo>
                  <a:pt x="222185" y="4102100"/>
                </a:lnTo>
                <a:lnTo>
                  <a:pt x="247498" y="4064000"/>
                </a:lnTo>
                <a:lnTo>
                  <a:pt x="280371" y="4038600"/>
                </a:lnTo>
                <a:lnTo>
                  <a:pt x="319324" y="4025900"/>
                </a:lnTo>
                <a:lnTo>
                  <a:pt x="362878" y="4013200"/>
                </a:lnTo>
                <a:lnTo>
                  <a:pt x="17210758" y="4013200"/>
                </a:lnTo>
                <a:lnTo>
                  <a:pt x="17212006" y="3810000"/>
                </a:lnTo>
                <a:lnTo>
                  <a:pt x="319324" y="3810000"/>
                </a:lnTo>
                <a:lnTo>
                  <a:pt x="280371" y="3797300"/>
                </a:lnTo>
                <a:lnTo>
                  <a:pt x="247498" y="3771900"/>
                </a:lnTo>
                <a:lnTo>
                  <a:pt x="222185" y="3733800"/>
                </a:lnTo>
                <a:lnTo>
                  <a:pt x="205912" y="3695700"/>
                </a:lnTo>
                <a:lnTo>
                  <a:pt x="200159" y="3644900"/>
                </a:lnTo>
                <a:lnTo>
                  <a:pt x="205912" y="3606800"/>
                </a:lnTo>
                <a:lnTo>
                  <a:pt x="222185" y="3568700"/>
                </a:lnTo>
                <a:lnTo>
                  <a:pt x="247498" y="3530600"/>
                </a:lnTo>
                <a:lnTo>
                  <a:pt x="280371" y="3505200"/>
                </a:lnTo>
                <a:lnTo>
                  <a:pt x="319324" y="3492500"/>
                </a:lnTo>
                <a:lnTo>
                  <a:pt x="362878" y="3479800"/>
                </a:lnTo>
                <a:lnTo>
                  <a:pt x="17214034" y="3479800"/>
                </a:lnTo>
                <a:lnTo>
                  <a:pt x="17215282" y="3276600"/>
                </a:lnTo>
                <a:lnTo>
                  <a:pt x="319324" y="3276600"/>
                </a:lnTo>
                <a:lnTo>
                  <a:pt x="280371" y="3251200"/>
                </a:lnTo>
                <a:lnTo>
                  <a:pt x="247498" y="3225800"/>
                </a:lnTo>
                <a:lnTo>
                  <a:pt x="222185" y="3200400"/>
                </a:lnTo>
                <a:lnTo>
                  <a:pt x="205912" y="3162300"/>
                </a:lnTo>
                <a:lnTo>
                  <a:pt x="200159" y="3111500"/>
                </a:lnTo>
                <a:lnTo>
                  <a:pt x="205912" y="3073400"/>
                </a:lnTo>
                <a:lnTo>
                  <a:pt x="222185" y="3035300"/>
                </a:lnTo>
                <a:lnTo>
                  <a:pt x="247498" y="2997200"/>
                </a:lnTo>
                <a:lnTo>
                  <a:pt x="280371" y="2971800"/>
                </a:lnTo>
                <a:lnTo>
                  <a:pt x="319324" y="2959100"/>
                </a:lnTo>
                <a:lnTo>
                  <a:pt x="362878" y="2946400"/>
                </a:lnTo>
                <a:lnTo>
                  <a:pt x="17217309" y="2946400"/>
                </a:lnTo>
                <a:lnTo>
                  <a:pt x="17218557" y="2743200"/>
                </a:lnTo>
                <a:lnTo>
                  <a:pt x="319324" y="2743200"/>
                </a:lnTo>
                <a:lnTo>
                  <a:pt x="280371" y="2717800"/>
                </a:lnTo>
                <a:lnTo>
                  <a:pt x="247498" y="2692400"/>
                </a:lnTo>
                <a:lnTo>
                  <a:pt x="222185" y="2667000"/>
                </a:lnTo>
                <a:lnTo>
                  <a:pt x="205912" y="2628900"/>
                </a:lnTo>
                <a:lnTo>
                  <a:pt x="200159" y="2578100"/>
                </a:lnTo>
                <a:lnTo>
                  <a:pt x="205912" y="2540000"/>
                </a:lnTo>
                <a:lnTo>
                  <a:pt x="222185" y="2501900"/>
                </a:lnTo>
                <a:lnTo>
                  <a:pt x="247498" y="2463800"/>
                </a:lnTo>
                <a:lnTo>
                  <a:pt x="280371" y="2438400"/>
                </a:lnTo>
                <a:lnTo>
                  <a:pt x="319324" y="2413000"/>
                </a:lnTo>
                <a:lnTo>
                  <a:pt x="17220585" y="2413000"/>
                </a:lnTo>
                <a:lnTo>
                  <a:pt x="17221833" y="2209800"/>
                </a:lnTo>
                <a:lnTo>
                  <a:pt x="362878" y="2209800"/>
                </a:lnTo>
                <a:lnTo>
                  <a:pt x="319324" y="2197100"/>
                </a:lnTo>
                <a:lnTo>
                  <a:pt x="280371" y="2184400"/>
                </a:lnTo>
                <a:lnTo>
                  <a:pt x="247498" y="2159000"/>
                </a:lnTo>
                <a:lnTo>
                  <a:pt x="222185" y="2120900"/>
                </a:lnTo>
                <a:lnTo>
                  <a:pt x="205912" y="2082800"/>
                </a:lnTo>
                <a:lnTo>
                  <a:pt x="200159" y="2044700"/>
                </a:lnTo>
                <a:lnTo>
                  <a:pt x="205912" y="2006600"/>
                </a:lnTo>
                <a:lnTo>
                  <a:pt x="222185" y="1955800"/>
                </a:lnTo>
                <a:lnTo>
                  <a:pt x="247498" y="1930400"/>
                </a:lnTo>
                <a:lnTo>
                  <a:pt x="280371" y="1905000"/>
                </a:lnTo>
                <a:lnTo>
                  <a:pt x="319324" y="1879600"/>
                </a:lnTo>
                <a:lnTo>
                  <a:pt x="17223861" y="1879600"/>
                </a:lnTo>
                <a:lnTo>
                  <a:pt x="17225108" y="1676400"/>
                </a:lnTo>
                <a:lnTo>
                  <a:pt x="362878" y="1676400"/>
                </a:lnTo>
                <a:lnTo>
                  <a:pt x="319324" y="1663700"/>
                </a:lnTo>
                <a:lnTo>
                  <a:pt x="280371" y="1651000"/>
                </a:lnTo>
                <a:lnTo>
                  <a:pt x="247498" y="1625600"/>
                </a:lnTo>
                <a:lnTo>
                  <a:pt x="222185" y="1587500"/>
                </a:lnTo>
                <a:lnTo>
                  <a:pt x="205912" y="1549400"/>
                </a:lnTo>
                <a:lnTo>
                  <a:pt x="200159" y="1511300"/>
                </a:lnTo>
                <a:lnTo>
                  <a:pt x="205912" y="1460500"/>
                </a:lnTo>
                <a:lnTo>
                  <a:pt x="222185" y="1422400"/>
                </a:lnTo>
                <a:lnTo>
                  <a:pt x="247498" y="1397000"/>
                </a:lnTo>
                <a:lnTo>
                  <a:pt x="280371" y="1358900"/>
                </a:lnTo>
                <a:lnTo>
                  <a:pt x="319324" y="1346200"/>
                </a:lnTo>
                <a:lnTo>
                  <a:pt x="17227136" y="1346200"/>
                </a:lnTo>
                <a:lnTo>
                  <a:pt x="17228462" y="1130300"/>
                </a:lnTo>
                <a:lnTo>
                  <a:pt x="319324" y="1130300"/>
                </a:lnTo>
                <a:lnTo>
                  <a:pt x="280371" y="1117600"/>
                </a:lnTo>
                <a:lnTo>
                  <a:pt x="247498" y="1092200"/>
                </a:lnTo>
                <a:lnTo>
                  <a:pt x="222185" y="1054100"/>
                </a:lnTo>
                <a:lnTo>
                  <a:pt x="205912" y="1016000"/>
                </a:lnTo>
                <a:lnTo>
                  <a:pt x="200159" y="977900"/>
                </a:lnTo>
                <a:lnTo>
                  <a:pt x="205912" y="927100"/>
                </a:lnTo>
                <a:lnTo>
                  <a:pt x="222185" y="889000"/>
                </a:lnTo>
                <a:lnTo>
                  <a:pt x="247498" y="850900"/>
                </a:lnTo>
                <a:lnTo>
                  <a:pt x="280371" y="825500"/>
                </a:lnTo>
                <a:lnTo>
                  <a:pt x="319324" y="812800"/>
                </a:lnTo>
                <a:lnTo>
                  <a:pt x="362878" y="800100"/>
                </a:lnTo>
                <a:lnTo>
                  <a:pt x="17230490" y="800100"/>
                </a:lnTo>
                <a:lnTo>
                  <a:pt x="17230724" y="762000"/>
                </a:lnTo>
                <a:lnTo>
                  <a:pt x="17230724" y="609600"/>
                </a:lnTo>
                <a:lnTo>
                  <a:pt x="362878" y="609600"/>
                </a:lnTo>
                <a:lnTo>
                  <a:pt x="319324" y="596900"/>
                </a:lnTo>
                <a:lnTo>
                  <a:pt x="280371" y="584200"/>
                </a:lnTo>
                <a:lnTo>
                  <a:pt x="247498" y="558800"/>
                </a:lnTo>
                <a:lnTo>
                  <a:pt x="222185" y="520700"/>
                </a:lnTo>
                <a:lnTo>
                  <a:pt x="205912" y="482600"/>
                </a:lnTo>
                <a:lnTo>
                  <a:pt x="200159" y="431800"/>
                </a:lnTo>
                <a:lnTo>
                  <a:pt x="205912" y="393700"/>
                </a:lnTo>
                <a:lnTo>
                  <a:pt x="222185" y="355600"/>
                </a:lnTo>
                <a:lnTo>
                  <a:pt x="247498" y="317500"/>
                </a:lnTo>
                <a:lnTo>
                  <a:pt x="280371" y="292100"/>
                </a:lnTo>
                <a:lnTo>
                  <a:pt x="319324" y="279400"/>
                </a:lnTo>
                <a:lnTo>
                  <a:pt x="362878" y="266700"/>
                </a:lnTo>
                <a:lnTo>
                  <a:pt x="17230724" y="266700"/>
                </a:lnTo>
                <a:lnTo>
                  <a:pt x="17230724" y="0"/>
                </a:lnTo>
                <a:close/>
              </a:path>
              <a:path w="17230725" h="9398000">
                <a:moveTo>
                  <a:pt x="17181123" y="8839200"/>
                </a:moveTo>
                <a:lnTo>
                  <a:pt x="406751" y="8839200"/>
                </a:lnTo>
                <a:lnTo>
                  <a:pt x="446504" y="8851900"/>
                </a:lnTo>
                <a:lnTo>
                  <a:pt x="480417" y="8890000"/>
                </a:lnTo>
                <a:lnTo>
                  <a:pt x="506771" y="8915400"/>
                </a:lnTo>
                <a:lnTo>
                  <a:pt x="523844" y="8953500"/>
                </a:lnTo>
                <a:lnTo>
                  <a:pt x="529917" y="9004300"/>
                </a:lnTo>
                <a:lnTo>
                  <a:pt x="523844" y="9042400"/>
                </a:lnTo>
                <a:lnTo>
                  <a:pt x="506771" y="9080500"/>
                </a:lnTo>
                <a:lnTo>
                  <a:pt x="480417" y="9118600"/>
                </a:lnTo>
                <a:lnTo>
                  <a:pt x="446504" y="9144000"/>
                </a:lnTo>
                <a:lnTo>
                  <a:pt x="406751" y="9156700"/>
                </a:lnTo>
                <a:lnTo>
                  <a:pt x="362878" y="9169400"/>
                </a:lnTo>
                <a:lnTo>
                  <a:pt x="17179095" y="9169400"/>
                </a:lnTo>
                <a:lnTo>
                  <a:pt x="17181123" y="8839200"/>
                </a:lnTo>
                <a:close/>
              </a:path>
              <a:path w="17230725" h="9398000">
                <a:moveTo>
                  <a:pt x="17184476" y="8293100"/>
                </a:moveTo>
                <a:lnTo>
                  <a:pt x="362878" y="8293100"/>
                </a:lnTo>
                <a:lnTo>
                  <a:pt x="406751" y="8305800"/>
                </a:lnTo>
                <a:lnTo>
                  <a:pt x="446504" y="8318500"/>
                </a:lnTo>
                <a:lnTo>
                  <a:pt x="480417" y="8343900"/>
                </a:lnTo>
                <a:lnTo>
                  <a:pt x="506771" y="8382000"/>
                </a:lnTo>
                <a:lnTo>
                  <a:pt x="523844" y="8420100"/>
                </a:lnTo>
                <a:lnTo>
                  <a:pt x="529917" y="8470900"/>
                </a:lnTo>
                <a:lnTo>
                  <a:pt x="523844" y="8509000"/>
                </a:lnTo>
                <a:lnTo>
                  <a:pt x="506771" y="8547100"/>
                </a:lnTo>
                <a:lnTo>
                  <a:pt x="480417" y="8585200"/>
                </a:lnTo>
                <a:lnTo>
                  <a:pt x="446504" y="8610600"/>
                </a:lnTo>
                <a:lnTo>
                  <a:pt x="406751" y="8623300"/>
                </a:lnTo>
                <a:lnTo>
                  <a:pt x="17182448" y="8623300"/>
                </a:lnTo>
                <a:lnTo>
                  <a:pt x="17184476" y="8293100"/>
                </a:lnTo>
                <a:close/>
              </a:path>
              <a:path w="17230725" h="9398000">
                <a:moveTo>
                  <a:pt x="17187752" y="7759700"/>
                </a:moveTo>
                <a:lnTo>
                  <a:pt x="362878" y="7759700"/>
                </a:lnTo>
                <a:lnTo>
                  <a:pt x="406751" y="7772400"/>
                </a:lnTo>
                <a:lnTo>
                  <a:pt x="446504" y="7785100"/>
                </a:lnTo>
                <a:lnTo>
                  <a:pt x="480417" y="7810500"/>
                </a:lnTo>
                <a:lnTo>
                  <a:pt x="506771" y="7848600"/>
                </a:lnTo>
                <a:lnTo>
                  <a:pt x="523844" y="7886700"/>
                </a:lnTo>
                <a:lnTo>
                  <a:pt x="529917" y="7924800"/>
                </a:lnTo>
                <a:lnTo>
                  <a:pt x="523844" y="7975600"/>
                </a:lnTo>
                <a:lnTo>
                  <a:pt x="506771" y="8013700"/>
                </a:lnTo>
                <a:lnTo>
                  <a:pt x="480417" y="8051800"/>
                </a:lnTo>
                <a:lnTo>
                  <a:pt x="446504" y="8077200"/>
                </a:lnTo>
                <a:lnTo>
                  <a:pt x="406751" y="8089900"/>
                </a:lnTo>
                <a:lnTo>
                  <a:pt x="17185724" y="8089900"/>
                </a:lnTo>
                <a:lnTo>
                  <a:pt x="17187752" y="7759700"/>
                </a:lnTo>
                <a:close/>
              </a:path>
              <a:path w="17230725" h="9398000">
                <a:moveTo>
                  <a:pt x="17191027" y="7226300"/>
                </a:moveTo>
                <a:lnTo>
                  <a:pt x="362878" y="7226300"/>
                </a:lnTo>
                <a:lnTo>
                  <a:pt x="406751" y="7239000"/>
                </a:lnTo>
                <a:lnTo>
                  <a:pt x="446504" y="7251700"/>
                </a:lnTo>
                <a:lnTo>
                  <a:pt x="480417" y="7277100"/>
                </a:lnTo>
                <a:lnTo>
                  <a:pt x="506771" y="7315200"/>
                </a:lnTo>
                <a:lnTo>
                  <a:pt x="523844" y="7353300"/>
                </a:lnTo>
                <a:lnTo>
                  <a:pt x="529917" y="7391400"/>
                </a:lnTo>
                <a:lnTo>
                  <a:pt x="523844" y="7442200"/>
                </a:lnTo>
                <a:lnTo>
                  <a:pt x="506771" y="7480300"/>
                </a:lnTo>
                <a:lnTo>
                  <a:pt x="480417" y="7505700"/>
                </a:lnTo>
                <a:lnTo>
                  <a:pt x="446504" y="7531100"/>
                </a:lnTo>
                <a:lnTo>
                  <a:pt x="406751" y="7556500"/>
                </a:lnTo>
                <a:lnTo>
                  <a:pt x="17188999" y="7556500"/>
                </a:lnTo>
                <a:lnTo>
                  <a:pt x="17191027" y="7226300"/>
                </a:lnTo>
                <a:close/>
              </a:path>
              <a:path w="17230725" h="9398000">
                <a:moveTo>
                  <a:pt x="17194303" y="6692900"/>
                </a:moveTo>
                <a:lnTo>
                  <a:pt x="406751" y="6692900"/>
                </a:lnTo>
                <a:lnTo>
                  <a:pt x="446504" y="6718300"/>
                </a:lnTo>
                <a:lnTo>
                  <a:pt x="480417" y="6743700"/>
                </a:lnTo>
                <a:lnTo>
                  <a:pt x="506771" y="6781800"/>
                </a:lnTo>
                <a:lnTo>
                  <a:pt x="523844" y="6819900"/>
                </a:lnTo>
                <a:lnTo>
                  <a:pt x="529917" y="6858000"/>
                </a:lnTo>
                <a:lnTo>
                  <a:pt x="523844" y="6908800"/>
                </a:lnTo>
                <a:lnTo>
                  <a:pt x="506771" y="6946900"/>
                </a:lnTo>
                <a:lnTo>
                  <a:pt x="480417" y="6972300"/>
                </a:lnTo>
                <a:lnTo>
                  <a:pt x="446504" y="6997700"/>
                </a:lnTo>
                <a:lnTo>
                  <a:pt x="406751" y="7023100"/>
                </a:lnTo>
                <a:lnTo>
                  <a:pt x="17192275" y="7023100"/>
                </a:lnTo>
                <a:lnTo>
                  <a:pt x="17194303" y="6692900"/>
                </a:lnTo>
                <a:close/>
              </a:path>
              <a:path w="17230725" h="9398000">
                <a:moveTo>
                  <a:pt x="17197578" y="6159500"/>
                </a:moveTo>
                <a:lnTo>
                  <a:pt x="362878" y="6159500"/>
                </a:lnTo>
                <a:lnTo>
                  <a:pt x="406751" y="6172200"/>
                </a:lnTo>
                <a:lnTo>
                  <a:pt x="446504" y="6184900"/>
                </a:lnTo>
                <a:lnTo>
                  <a:pt x="480417" y="6210300"/>
                </a:lnTo>
                <a:lnTo>
                  <a:pt x="506771" y="6235700"/>
                </a:lnTo>
                <a:lnTo>
                  <a:pt x="523844" y="6286500"/>
                </a:lnTo>
                <a:lnTo>
                  <a:pt x="529917" y="6324600"/>
                </a:lnTo>
                <a:lnTo>
                  <a:pt x="523844" y="6362700"/>
                </a:lnTo>
                <a:lnTo>
                  <a:pt x="506771" y="6413500"/>
                </a:lnTo>
                <a:lnTo>
                  <a:pt x="480417" y="6438900"/>
                </a:lnTo>
                <a:lnTo>
                  <a:pt x="446504" y="6464300"/>
                </a:lnTo>
                <a:lnTo>
                  <a:pt x="406751" y="6489700"/>
                </a:lnTo>
                <a:lnTo>
                  <a:pt x="17195551" y="6489700"/>
                </a:lnTo>
                <a:lnTo>
                  <a:pt x="17197578" y="6159500"/>
                </a:lnTo>
                <a:close/>
              </a:path>
              <a:path w="17230725" h="9398000">
                <a:moveTo>
                  <a:pt x="17200854" y="5626100"/>
                </a:moveTo>
                <a:lnTo>
                  <a:pt x="406751" y="5626100"/>
                </a:lnTo>
                <a:lnTo>
                  <a:pt x="446504" y="5651500"/>
                </a:lnTo>
                <a:lnTo>
                  <a:pt x="480417" y="5676900"/>
                </a:lnTo>
                <a:lnTo>
                  <a:pt x="506771" y="5702300"/>
                </a:lnTo>
                <a:lnTo>
                  <a:pt x="523844" y="5740400"/>
                </a:lnTo>
                <a:lnTo>
                  <a:pt x="529917" y="5791200"/>
                </a:lnTo>
                <a:lnTo>
                  <a:pt x="523844" y="5829300"/>
                </a:lnTo>
                <a:lnTo>
                  <a:pt x="506771" y="5867400"/>
                </a:lnTo>
                <a:lnTo>
                  <a:pt x="480417" y="5905500"/>
                </a:lnTo>
                <a:lnTo>
                  <a:pt x="446504" y="5930900"/>
                </a:lnTo>
                <a:lnTo>
                  <a:pt x="406751" y="5956300"/>
                </a:lnTo>
                <a:lnTo>
                  <a:pt x="17198826" y="5956300"/>
                </a:lnTo>
                <a:lnTo>
                  <a:pt x="17200854" y="5626100"/>
                </a:lnTo>
                <a:close/>
              </a:path>
              <a:path w="17230725" h="9398000">
                <a:moveTo>
                  <a:pt x="17204129" y="5092700"/>
                </a:moveTo>
                <a:lnTo>
                  <a:pt x="406751" y="5092700"/>
                </a:lnTo>
                <a:lnTo>
                  <a:pt x="446504" y="5118100"/>
                </a:lnTo>
                <a:lnTo>
                  <a:pt x="480417" y="5143500"/>
                </a:lnTo>
                <a:lnTo>
                  <a:pt x="506771" y="5168900"/>
                </a:lnTo>
                <a:lnTo>
                  <a:pt x="523844" y="5207000"/>
                </a:lnTo>
                <a:lnTo>
                  <a:pt x="529917" y="5257800"/>
                </a:lnTo>
                <a:lnTo>
                  <a:pt x="523844" y="5295900"/>
                </a:lnTo>
                <a:lnTo>
                  <a:pt x="506771" y="5334000"/>
                </a:lnTo>
                <a:lnTo>
                  <a:pt x="480417" y="5372100"/>
                </a:lnTo>
                <a:lnTo>
                  <a:pt x="446504" y="5397500"/>
                </a:lnTo>
                <a:lnTo>
                  <a:pt x="406751" y="5410200"/>
                </a:lnTo>
                <a:lnTo>
                  <a:pt x="362878" y="5422900"/>
                </a:lnTo>
                <a:lnTo>
                  <a:pt x="17202102" y="5422900"/>
                </a:lnTo>
                <a:lnTo>
                  <a:pt x="17204129" y="5092700"/>
                </a:lnTo>
                <a:close/>
              </a:path>
              <a:path w="17230725" h="9398000">
                <a:moveTo>
                  <a:pt x="17207405" y="4559300"/>
                </a:moveTo>
                <a:lnTo>
                  <a:pt x="406751" y="4559300"/>
                </a:lnTo>
                <a:lnTo>
                  <a:pt x="446504" y="4572000"/>
                </a:lnTo>
                <a:lnTo>
                  <a:pt x="480417" y="4597400"/>
                </a:lnTo>
                <a:lnTo>
                  <a:pt x="506771" y="4635500"/>
                </a:lnTo>
                <a:lnTo>
                  <a:pt x="523844" y="4673600"/>
                </a:lnTo>
                <a:lnTo>
                  <a:pt x="529917" y="4711700"/>
                </a:lnTo>
                <a:lnTo>
                  <a:pt x="523844" y="4762500"/>
                </a:lnTo>
                <a:lnTo>
                  <a:pt x="506771" y="4800600"/>
                </a:lnTo>
                <a:lnTo>
                  <a:pt x="480417" y="4838700"/>
                </a:lnTo>
                <a:lnTo>
                  <a:pt x="446504" y="4864100"/>
                </a:lnTo>
                <a:lnTo>
                  <a:pt x="406751" y="4876800"/>
                </a:lnTo>
                <a:lnTo>
                  <a:pt x="362878" y="4889500"/>
                </a:lnTo>
                <a:lnTo>
                  <a:pt x="17205377" y="4889500"/>
                </a:lnTo>
                <a:lnTo>
                  <a:pt x="17207405" y="4559300"/>
                </a:lnTo>
                <a:close/>
              </a:path>
              <a:path w="17230725" h="9398000">
                <a:moveTo>
                  <a:pt x="17210758" y="4013200"/>
                </a:moveTo>
                <a:lnTo>
                  <a:pt x="362878" y="4013200"/>
                </a:lnTo>
                <a:lnTo>
                  <a:pt x="406751" y="4025900"/>
                </a:lnTo>
                <a:lnTo>
                  <a:pt x="446504" y="4038600"/>
                </a:lnTo>
                <a:lnTo>
                  <a:pt x="480417" y="4064000"/>
                </a:lnTo>
                <a:lnTo>
                  <a:pt x="506771" y="4102100"/>
                </a:lnTo>
                <a:lnTo>
                  <a:pt x="523844" y="4140200"/>
                </a:lnTo>
                <a:lnTo>
                  <a:pt x="529917" y="4178300"/>
                </a:lnTo>
                <a:lnTo>
                  <a:pt x="523844" y="4229100"/>
                </a:lnTo>
                <a:lnTo>
                  <a:pt x="506771" y="4267200"/>
                </a:lnTo>
                <a:lnTo>
                  <a:pt x="480417" y="4305300"/>
                </a:lnTo>
                <a:lnTo>
                  <a:pt x="446504" y="4330700"/>
                </a:lnTo>
                <a:lnTo>
                  <a:pt x="406751" y="4343400"/>
                </a:lnTo>
                <a:lnTo>
                  <a:pt x="17208731" y="4343400"/>
                </a:lnTo>
                <a:lnTo>
                  <a:pt x="17210758" y="4013200"/>
                </a:lnTo>
                <a:close/>
              </a:path>
              <a:path w="17230725" h="9398000">
                <a:moveTo>
                  <a:pt x="17214034" y="3479800"/>
                </a:moveTo>
                <a:lnTo>
                  <a:pt x="362878" y="3479800"/>
                </a:lnTo>
                <a:lnTo>
                  <a:pt x="406751" y="3492500"/>
                </a:lnTo>
                <a:lnTo>
                  <a:pt x="446504" y="3505200"/>
                </a:lnTo>
                <a:lnTo>
                  <a:pt x="480417" y="3530600"/>
                </a:lnTo>
                <a:lnTo>
                  <a:pt x="506771" y="3568700"/>
                </a:lnTo>
                <a:lnTo>
                  <a:pt x="523844" y="3606800"/>
                </a:lnTo>
                <a:lnTo>
                  <a:pt x="529917" y="3644900"/>
                </a:lnTo>
                <a:lnTo>
                  <a:pt x="523844" y="3695700"/>
                </a:lnTo>
                <a:lnTo>
                  <a:pt x="506771" y="3733800"/>
                </a:lnTo>
                <a:lnTo>
                  <a:pt x="480417" y="3771900"/>
                </a:lnTo>
                <a:lnTo>
                  <a:pt x="446504" y="3797300"/>
                </a:lnTo>
                <a:lnTo>
                  <a:pt x="406751" y="3810000"/>
                </a:lnTo>
                <a:lnTo>
                  <a:pt x="17212006" y="3810000"/>
                </a:lnTo>
                <a:lnTo>
                  <a:pt x="17214034" y="3479800"/>
                </a:lnTo>
                <a:close/>
              </a:path>
              <a:path w="17230725" h="9398000">
                <a:moveTo>
                  <a:pt x="17217309" y="2946400"/>
                </a:moveTo>
                <a:lnTo>
                  <a:pt x="362878" y="2946400"/>
                </a:lnTo>
                <a:lnTo>
                  <a:pt x="406751" y="2959100"/>
                </a:lnTo>
                <a:lnTo>
                  <a:pt x="446504" y="2971800"/>
                </a:lnTo>
                <a:lnTo>
                  <a:pt x="480417" y="2997200"/>
                </a:lnTo>
                <a:lnTo>
                  <a:pt x="506771" y="3035300"/>
                </a:lnTo>
                <a:lnTo>
                  <a:pt x="523844" y="3073400"/>
                </a:lnTo>
                <a:lnTo>
                  <a:pt x="529917" y="3111500"/>
                </a:lnTo>
                <a:lnTo>
                  <a:pt x="523844" y="3162300"/>
                </a:lnTo>
                <a:lnTo>
                  <a:pt x="506771" y="3200400"/>
                </a:lnTo>
                <a:lnTo>
                  <a:pt x="480417" y="3225800"/>
                </a:lnTo>
                <a:lnTo>
                  <a:pt x="446504" y="3251200"/>
                </a:lnTo>
                <a:lnTo>
                  <a:pt x="406751" y="3276600"/>
                </a:lnTo>
                <a:lnTo>
                  <a:pt x="17215282" y="3276600"/>
                </a:lnTo>
                <a:lnTo>
                  <a:pt x="17217309" y="2946400"/>
                </a:lnTo>
                <a:close/>
              </a:path>
              <a:path w="17230725" h="9398000">
                <a:moveTo>
                  <a:pt x="17220585" y="2413000"/>
                </a:moveTo>
                <a:lnTo>
                  <a:pt x="406751" y="2413000"/>
                </a:lnTo>
                <a:lnTo>
                  <a:pt x="446504" y="2438400"/>
                </a:lnTo>
                <a:lnTo>
                  <a:pt x="480417" y="2463800"/>
                </a:lnTo>
                <a:lnTo>
                  <a:pt x="506771" y="2501900"/>
                </a:lnTo>
                <a:lnTo>
                  <a:pt x="523844" y="2540000"/>
                </a:lnTo>
                <a:lnTo>
                  <a:pt x="529917" y="2578100"/>
                </a:lnTo>
                <a:lnTo>
                  <a:pt x="523844" y="2628900"/>
                </a:lnTo>
                <a:lnTo>
                  <a:pt x="506771" y="2667000"/>
                </a:lnTo>
                <a:lnTo>
                  <a:pt x="480417" y="2692400"/>
                </a:lnTo>
                <a:lnTo>
                  <a:pt x="446504" y="2717800"/>
                </a:lnTo>
                <a:lnTo>
                  <a:pt x="406751" y="2743200"/>
                </a:lnTo>
                <a:lnTo>
                  <a:pt x="17218557" y="2743200"/>
                </a:lnTo>
                <a:lnTo>
                  <a:pt x="17220585" y="2413000"/>
                </a:lnTo>
                <a:close/>
              </a:path>
              <a:path w="17230725" h="9398000">
                <a:moveTo>
                  <a:pt x="17223861" y="1879600"/>
                </a:moveTo>
                <a:lnTo>
                  <a:pt x="406751" y="1879600"/>
                </a:lnTo>
                <a:lnTo>
                  <a:pt x="446504" y="1905000"/>
                </a:lnTo>
                <a:lnTo>
                  <a:pt x="480417" y="1930400"/>
                </a:lnTo>
                <a:lnTo>
                  <a:pt x="506771" y="1955800"/>
                </a:lnTo>
                <a:lnTo>
                  <a:pt x="523844" y="2006600"/>
                </a:lnTo>
                <a:lnTo>
                  <a:pt x="529917" y="2044700"/>
                </a:lnTo>
                <a:lnTo>
                  <a:pt x="523844" y="2082800"/>
                </a:lnTo>
                <a:lnTo>
                  <a:pt x="506771" y="2120900"/>
                </a:lnTo>
                <a:lnTo>
                  <a:pt x="480417" y="2159000"/>
                </a:lnTo>
                <a:lnTo>
                  <a:pt x="446504" y="2184400"/>
                </a:lnTo>
                <a:lnTo>
                  <a:pt x="406751" y="2197100"/>
                </a:lnTo>
                <a:lnTo>
                  <a:pt x="362878" y="2209800"/>
                </a:lnTo>
                <a:lnTo>
                  <a:pt x="17221833" y="2209800"/>
                </a:lnTo>
                <a:lnTo>
                  <a:pt x="17223861" y="1879600"/>
                </a:lnTo>
                <a:close/>
              </a:path>
              <a:path w="17230725" h="9398000">
                <a:moveTo>
                  <a:pt x="17227136" y="1346200"/>
                </a:moveTo>
                <a:lnTo>
                  <a:pt x="406751" y="1346200"/>
                </a:lnTo>
                <a:lnTo>
                  <a:pt x="446504" y="1358900"/>
                </a:lnTo>
                <a:lnTo>
                  <a:pt x="480417" y="1397000"/>
                </a:lnTo>
                <a:lnTo>
                  <a:pt x="506771" y="1422400"/>
                </a:lnTo>
                <a:lnTo>
                  <a:pt x="523844" y="1460500"/>
                </a:lnTo>
                <a:lnTo>
                  <a:pt x="529917" y="1511300"/>
                </a:lnTo>
                <a:lnTo>
                  <a:pt x="523844" y="1549400"/>
                </a:lnTo>
                <a:lnTo>
                  <a:pt x="506771" y="1587500"/>
                </a:lnTo>
                <a:lnTo>
                  <a:pt x="480417" y="1625600"/>
                </a:lnTo>
                <a:lnTo>
                  <a:pt x="446504" y="1651000"/>
                </a:lnTo>
                <a:lnTo>
                  <a:pt x="406751" y="1663700"/>
                </a:lnTo>
                <a:lnTo>
                  <a:pt x="362878" y="1676400"/>
                </a:lnTo>
                <a:lnTo>
                  <a:pt x="17225108" y="1676400"/>
                </a:lnTo>
                <a:lnTo>
                  <a:pt x="17227136" y="1346200"/>
                </a:lnTo>
                <a:close/>
              </a:path>
              <a:path w="17230725" h="9398000">
                <a:moveTo>
                  <a:pt x="17230490" y="800100"/>
                </a:moveTo>
                <a:lnTo>
                  <a:pt x="362878" y="800100"/>
                </a:lnTo>
                <a:lnTo>
                  <a:pt x="406751" y="812800"/>
                </a:lnTo>
                <a:lnTo>
                  <a:pt x="446504" y="825500"/>
                </a:lnTo>
                <a:lnTo>
                  <a:pt x="480417" y="850900"/>
                </a:lnTo>
                <a:lnTo>
                  <a:pt x="506771" y="889000"/>
                </a:lnTo>
                <a:lnTo>
                  <a:pt x="523844" y="927100"/>
                </a:lnTo>
                <a:lnTo>
                  <a:pt x="529917" y="977900"/>
                </a:lnTo>
                <a:lnTo>
                  <a:pt x="523844" y="1016000"/>
                </a:lnTo>
                <a:lnTo>
                  <a:pt x="506771" y="1054100"/>
                </a:lnTo>
                <a:lnTo>
                  <a:pt x="480417" y="1092200"/>
                </a:lnTo>
                <a:lnTo>
                  <a:pt x="446504" y="1117600"/>
                </a:lnTo>
                <a:lnTo>
                  <a:pt x="406751" y="1130300"/>
                </a:lnTo>
                <a:lnTo>
                  <a:pt x="17228462" y="1130300"/>
                </a:lnTo>
                <a:lnTo>
                  <a:pt x="17230490" y="800100"/>
                </a:lnTo>
                <a:close/>
              </a:path>
              <a:path w="17230725" h="9398000">
                <a:moveTo>
                  <a:pt x="17230724" y="266700"/>
                </a:moveTo>
                <a:lnTo>
                  <a:pt x="362878" y="266700"/>
                </a:lnTo>
                <a:lnTo>
                  <a:pt x="406751" y="279400"/>
                </a:lnTo>
                <a:lnTo>
                  <a:pt x="446504" y="292100"/>
                </a:lnTo>
                <a:lnTo>
                  <a:pt x="480417" y="317500"/>
                </a:lnTo>
                <a:lnTo>
                  <a:pt x="506771" y="355600"/>
                </a:lnTo>
                <a:lnTo>
                  <a:pt x="523844" y="393700"/>
                </a:lnTo>
                <a:lnTo>
                  <a:pt x="529917" y="431800"/>
                </a:lnTo>
                <a:lnTo>
                  <a:pt x="523844" y="482600"/>
                </a:lnTo>
                <a:lnTo>
                  <a:pt x="506771" y="520700"/>
                </a:lnTo>
                <a:lnTo>
                  <a:pt x="480417" y="558800"/>
                </a:lnTo>
                <a:lnTo>
                  <a:pt x="446504" y="584200"/>
                </a:lnTo>
                <a:lnTo>
                  <a:pt x="406751" y="596900"/>
                </a:lnTo>
                <a:lnTo>
                  <a:pt x="362878" y="609600"/>
                </a:lnTo>
                <a:lnTo>
                  <a:pt x="17230724" y="609600"/>
                </a:lnTo>
                <a:lnTo>
                  <a:pt x="17230724" y="266700"/>
                </a:lnTo>
                <a:close/>
              </a:path>
            </a:pathLst>
          </a:custGeom>
          <a:solidFill>
            <a:srgbClr val="FFFFFF"/>
          </a:solidFill>
        </p:spPr>
        <p:txBody>
          <a:bodyPr wrap="square" lIns="0" tIns="0" rIns="0" bIns="0" rtlCol="0"/>
          <a:lstStyle/>
          <a:p>
            <a:endParaRPr/>
          </a:p>
        </p:txBody>
      </p:sp>
      <p:sp>
        <p:nvSpPr>
          <p:cNvPr id="18" name="bg object 18"/>
          <p:cNvSpPr/>
          <p:nvPr/>
        </p:nvSpPr>
        <p:spPr>
          <a:xfrm>
            <a:off x="1425600" y="9320399"/>
            <a:ext cx="5144770" cy="259715"/>
          </a:xfrm>
          <a:custGeom>
            <a:avLst/>
            <a:gdLst/>
            <a:ahLst/>
            <a:cxnLst/>
            <a:rect l="l" t="t" r="r" b="b"/>
            <a:pathLst>
              <a:path w="5144770" h="259715">
                <a:moveTo>
                  <a:pt x="5144363" y="0"/>
                </a:moveTo>
                <a:lnTo>
                  <a:pt x="0" y="0"/>
                </a:lnTo>
                <a:lnTo>
                  <a:pt x="0" y="259109"/>
                </a:lnTo>
                <a:lnTo>
                  <a:pt x="2572537" y="259109"/>
                </a:lnTo>
                <a:lnTo>
                  <a:pt x="5144363" y="259109"/>
                </a:lnTo>
                <a:lnTo>
                  <a:pt x="5144363" y="0"/>
                </a:lnTo>
                <a:close/>
              </a:path>
            </a:pathLst>
          </a:custGeom>
          <a:solidFill>
            <a:srgbClr val="10100F"/>
          </a:solidFill>
        </p:spPr>
        <p:txBody>
          <a:bodyPr wrap="square" lIns="0" tIns="0" rIns="0" bIns="0" rtlCol="0"/>
          <a:lstStyle/>
          <a:p>
            <a:endParaRPr/>
          </a:p>
        </p:txBody>
      </p:sp>
      <p:sp>
        <p:nvSpPr>
          <p:cNvPr id="19" name="bg object 19"/>
          <p:cNvSpPr/>
          <p:nvPr/>
        </p:nvSpPr>
        <p:spPr>
          <a:xfrm>
            <a:off x="6570675" y="9320399"/>
            <a:ext cx="5144770" cy="259715"/>
          </a:xfrm>
          <a:custGeom>
            <a:avLst/>
            <a:gdLst/>
            <a:ahLst/>
            <a:cxnLst/>
            <a:rect l="l" t="t" r="r" b="b"/>
            <a:pathLst>
              <a:path w="5144770" h="259715">
                <a:moveTo>
                  <a:pt x="5144363" y="0"/>
                </a:moveTo>
                <a:lnTo>
                  <a:pt x="0" y="0"/>
                </a:lnTo>
                <a:lnTo>
                  <a:pt x="0" y="259109"/>
                </a:lnTo>
                <a:lnTo>
                  <a:pt x="2572550" y="259109"/>
                </a:lnTo>
                <a:lnTo>
                  <a:pt x="5144363" y="259109"/>
                </a:lnTo>
                <a:lnTo>
                  <a:pt x="5144363" y="0"/>
                </a:lnTo>
                <a:close/>
              </a:path>
            </a:pathLst>
          </a:custGeom>
          <a:solidFill>
            <a:srgbClr val="561EC5"/>
          </a:solidFill>
        </p:spPr>
        <p:txBody>
          <a:bodyPr wrap="square" lIns="0" tIns="0" rIns="0" bIns="0" rtlCol="0"/>
          <a:lstStyle/>
          <a:p>
            <a:endParaRPr/>
          </a:p>
        </p:txBody>
      </p:sp>
      <p:sp>
        <p:nvSpPr>
          <p:cNvPr id="20" name="bg object 20"/>
          <p:cNvSpPr/>
          <p:nvPr/>
        </p:nvSpPr>
        <p:spPr>
          <a:xfrm>
            <a:off x="11715762" y="9320399"/>
            <a:ext cx="5140960" cy="257175"/>
          </a:xfrm>
          <a:custGeom>
            <a:avLst/>
            <a:gdLst/>
            <a:ahLst/>
            <a:cxnLst/>
            <a:rect l="l" t="t" r="r" b="b"/>
            <a:pathLst>
              <a:path w="5140959" h="257175">
                <a:moveTo>
                  <a:pt x="5140336" y="0"/>
                </a:moveTo>
                <a:lnTo>
                  <a:pt x="0" y="0"/>
                </a:lnTo>
                <a:lnTo>
                  <a:pt x="0" y="257174"/>
                </a:lnTo>
                <a:lnTo>
                  <a:pt x="5140336" y="257174"/>
                </a:lnTo>
                <a:lnTo>
                  <a:pt x="5140336" y="0"/>
                </a:lnTo>
                <a:close/>
              </a:path>
            </a:pathLst>
          </a:custGeom>
          <a:solidFill>
            <a:srgbClr val="1EC0C8"/>
          </a:solidFill>
        </p:spPr>
        <p:txBody>
          <a:bodyPr wrap="square" lIns="0" tIns="0" rIns="0" bIns="0" rtlCol="0"/>
          <a:lstStyle/>
          <a:p>
            <a:endParaRPr/>
          </a:p>
        </p:txBody>
      </p:sp>
      <p:sp>
        <p:nvSpPr>
          <p:cNvPr id="21" name="bg object 21"/>
          <p:cNvSpPr/>
          <p:nvPr/>
        </p:nvSpPr>
        <p:spPr>
          <a:xfrm>
            <a:off x="16611093" y="0"/>
            <a:ext cx="1676400" cy="1238885"/>
          </a:xfrm>
          <a:custGeom>
            <a:avLst/>
            <a:gdLst/>
            <a:ahLst/>
            <a:cxnLst/>
            <a:rect l="l" t="t" r="r" b="b"/>
            <a:pathLst>
              <a:path w="1676400" h="1238885">
                <a:moveTo>
                  <a:pt x="45386" y="330391"/>
                </a:moveTo>
                <a:lnTo>
                  <a:pt x="40544" y="342541"/>
                </a:lnTo>
                <a:lnTo>
                  <a:pt x="45656" y="361982"/>
                </a:lnTo>
                <a:lnTo>
                  <a:pt x="51816" y="383044"/>
                </a:lnTo>
                <a:lnTo>
                  <a:pt x="37909" y="383336"/>
                </a:lnTo>
                <a:lnTo>
                  <a:pt x="25527" y="384303"/>
                </a:lnTo>
                <a:lnTo>
                  <a:pt x="13525" y="386082"/>
                </a:lnTo>
                <a:lnTo>
                  <a:pt x="762" y="388810"/>
                </a:lnTo>
                <a:lnTo>
                  <a:pt x="6024" y="395532"/>
                </a:lnTo>
                <a:lnTo>
                  <a:pt x="10572" y="403201"/>
                </a:lnTo>
                <a:lnTo>
                  <a:pt x="15263" y="410872"/>
                </a:lnTo>
                <a:lnTo>
                  <a:pt x="20955" y="417601"/>
                </a:lnTo>
                <a:lnTo>
                  <a:pt x="15875" y="418325"/>
                </a:lnTo>
                <a:lnTo>
                  <a:pt x="3683" y="419049"/>
                </a:lnTo>
                <a:lnTo>
                  <a:pt x="0" y="419760"/>
                </a:lnTo>
                <a:lnTo>
                  <a:pt x="762" y="423367"/>
                </a:lnTo>
                <a:lnTo>
                  <a:pt x="1524" y="428409"/>
                </a:lnTo>
                <a:lnTo>
                  <a:pt x="3683" y="434886"/>
                </a:lnTo>
                <a:lnTo>
                  <a:pt x="1432052" y="1238402"/>
                </a:lnTo>
                <a:lnTo>
                  <a:pt x="1430740" y="1228921"/>
                </a:lnTo>
                <a:lnTo>
                  <a:pt x="1431940" y="1220316"/>
                </a:lnTo>
                <a:lnTo>
                  <a:pt x="1436784" y="1213193"/>
                </a:lnTo>
                <a:lnTo>
                  <a:pt x="1446403" y="1208163"/>
                </a:lnTo>
                <a:lnTo>
                  <a:pt x="1442509" y="1195449"/>
                </a:lnTo>
                <a:lnTo>
                  <a:pt x="1439354" y="1183141"/>
                </a:lnTo>
                <a:lnTo>
                  <a:pt x="1436866" y="1171105"/>
                </a:lnTo>
                <a:lnTo>
                  <a:pt x="1434973" y="1159205"/>
                </a:lnTo>
                <a:lnTo>
                  <a:pt x="1451464" y="1159205"/>
                </a:lnTo>
                <a:lnTo>
                  <a:pt x="1466421" y="1154615"/>
                </a:lnTo>
                <a:lnTo>
                  <a:pt x="1481889" y="1147762"/>
                </a:lnTo>
                <a:lnTo>
                  <a:pt x="1496822" y="1141920"/>
                </a:lnTo>
                <a:lnTo>
                  <a:pt x="1494174" y="1126451"/>
                </a:lnTo>
                <a:lnTo>
                  <a:pt x="1489551" y="1112132"/>
                </a:lnTo>
                <a:lnTo>
                  <a:pt x="1484784" y="1098490"/>
                </a:lnTo>
                <a:lnTo>
                  <a:pt x="1481709" y="1085049"/>
                </a:lnTo>
                <a:lnTo>
                  <a:pt x="1493867" y="1082977"/>
                </a:lnTo>
                <a:lnTo>
                  <a:pt x="1524268" y="1082977"/>
                </a:lnTo>
                <a:lnTo>
                  <a:pt x="1532890" y="1082167"/>
                </a:lnTo>
                <a:lnTo>
                  <a:pt x="1533439" y="1068979"/>
                </a:lnTo>
                <a:lnTo>
                  <a:pt x="1534048" y="1055522"/>
                </a:lnTo>
                <a:lnTo>
                  <a:pt x="1533157" y="1042065"/>
                </a:lnTo>
                <a:lnTo>
                  <a:pt x="1529207" y="1028877"/>
                </a:lnTo>
                <a:lnTo>
                  <a:pt x="1541528" y="1026147"/>
                </a:lnTo>
                <a:lnTo>
                  <a:pt x="1554241" y="1025910"/>
                </a:lnTo>
                <a:lnTo>
                  <a:pt x="1577801" y="1025910"/>
                </a:lnTo>
                <a:lnTo>
                  <a:pt x="1576570" y="1017362"/>
                </a:lnTo>
                <a:lnTo>
                  <a:pt x="1573720" y="1004762"/>
                </a:lnTo>
                <a:lnTo>
                  <a:pt x="1571156" y="991621"/>
                </a:lnTo>
                <a:lnTo>
                  <a:pt x="1570355" y="978484"/>
                </a:lnTo>
                <a:lnTo>
                  <a:pt x="1600637" y="978484"/>
                </a:lnTo>
                <a:lnTo>
                  <a:pt x="1597677" y="970549"/>
                </a:lnTo>
                <a:lnTo>
                  <a:pt x="1591198" y="959491"/>
                </a:lnTo>
                <a:lnTo>
                  <a:pt x="1584172" y="948566"/>
                </a:lnTo>
                <a:lnTo>
                  <a:pt x="1578229" y="937437"/>
                </a:lnTo>
                <a:lnTo>
                  <a:pt x="1613827" y="937437"/>
                </a:lnTo>
                <a:lnTo>
                  <a:pt x="1613739" y="935408"/>
                </a:lnTo>
                <a:lnTo>
                  <a:pt x="1612773" y="929525"/>
                </a:lnTo>
                <a:lnTo>
                  <a:pt x="1620587" y="928723"/>
                </a:lnTo>
                <a:lnTo>
                  <a:pt x="1629949" y="926371"/>
                </a:lnTo>
                <a:lnTo>
                  <a:pt x="1639169" y="924155"/>
                </a:lnTo>
                <a:lnTo>
                  <a:pt x="1646555" y="923759"/>
                </a:lnTo>
                <a:lnTo>
                  <a:pt x="1642907" y="914705"/>
                </a:lnTo>
                <a:lnTo>
                  <a:pt x="1641094" y="904771"/>
                </a:lnTo>
                <a:lnTo>
                  <a:pt x="1640232" y="895511"/>
                </a:lnTo>
                <a:lnTo>
                  <a:pt x="1639443" y="888479"/>
                </a:lnTo>
                <a:lnTo>
                  <a:pt x="1645193" y="887354"/>
                </a:lnTo>
                <a:lnTo>
                  <a:pt x="1658838" y="882403"/>
                </a:lnTo>
                <a:lnTo>
                  <a:pt x="1664589" y="881278"/>
                </a:lnTo>
                <a:lnTo>
                  <a:pt x="1659669" y="861224"/>
                </a:lnTo>
                <a:lnTo>
                  <a:pt x="1653714" y="841775"/>
                </a:lnTo>
                <a:lnTo>
                  <a:pt x="1651926" y="824078"/>
                </a:lnTo>
                <a:lnTo>
                  <a:pt x="1658767" y="810729"/>
                </a:lnTo>
                <a:lnTo>
                  <a:pt x="1657350" y="810729"/>
                </a:lnTo>
                <a:lnTo>
                  <a:pt x="1659509" y="809282"/>
                </a:lnTo>
                <a:lnTo>
                  <a:pt x="1665986" y="809282"/>
                </a:lnTo>
                <a:lnTo>
                  <a:pt x="1676146" y="807847"/>
                </a:lnTo>
                <a:lnTo>
                  <a:pt x="828662" y="331203"/>
                </a:lnTo>
                <a:lnTo>
                  <a:pt x="69088" y="331203"/>
                </a:lnTo>
                <a:lnTo>
                  <a:pt x="45386" y="330391"/>
                </a:lnTo>
                <a:close/>
              </a:path>
              <a:path w="1676400" h="1238885">
                <a:moveTo>
                  <a:pt x="1451464" y="1159205"/>
                </a:moveTo>
                <a:lnTo>
                  <a:pt x="1434973" y="1159205"/>
                </a:lnTo>
                <a:lnTo>
                  <a:pt x="1450691" y="1159442"/>
                </a:lnTo>
                <a:lnTo>
                  <a:pt x="1451464" y="1159205"/>
                </a:lnTo>
                <a:close/>
              </a:path>
              <a:path w="1676400" h="1238885">
                <a:moveTo>
                  <a:pt x="1524268" y="1082977"/>
                </a:moveTo>
                <a:lnTo>
                  <a:pt x="1493867" y="1082977"/>
                </a:lnTo>
                <a:lnTo>
                  <a:pt x="1506489" y="1083065"/>
                </a:lnTo>
                <a:lnTo>
                  <a:pt x="1519517" y="1083424"/>
                </a:lnTo>
                <a:lnTo>
                  <a:pt x="1524268" y="1082977"/>
                </a:lnTo>
                <a:close/>
              </a:path>
              <a:path w="1676400" h="1238885">
                <a:moveTo>
                  <a:pt x="1577801" y="1025910"/>
                </a:moveTo>
                <a:lnTo>
                  <a:pt x="1554241" y="1025910"/>
                </a:lnTo>
                <a:lnTo>
                  <a:pt x="1566693" y="1027157"/>
                </a:lnTo>
                <a:lnTo>
                  <a:pt x="1578229" y="1028877"/>
                </a:lnTo>
                <a:lnTo>
                  <a:pt x="1577801" y="1025910"/>
                </a:lnTo>
                <a:close/>
              </a:path>
              <a:path w="1676400" h="1238885">
                <a:moveTo>
                  <a:pt x="1601467" y="980709"/>
                </a:moveTo>
                <a:lnTo>
                  <a:pt x="1595286" y="980709"/>
                </a:lnTo>
                <a:lnTo>
                  <a:pt x="1601978" y="982078"/>
                </a:lnTo>
                <a:lnTo>
                  <a:pt x="1601467" y="980709"/>
                </a:lnTo>
                <a:close/>
              </a:path>
              <a:path w="1676400" h="1238885">
                <a:moveTo>
                  <a:pt x="1600637" y="978484"/>
                </a:moveTo>
                <a:lnTo>
                  <a:pt x="1570355" y="978484"/>
                </a:lnTo>
                <a:lnTo>
                  <a:pt x="1578189" y="980667"/>
                </a:lnTo>
                <a:lnTo>
                  <a:pt x="1586928" y="980824"/>
                </a:lnTo>
                <a:lnTo>
                  <a:pt x="1595286" y="980709"/>
                </a:lnTo>
                <a:lnTo>
                  <a:pt x="1601467" y="980709"/>
                </a:lnTo>
                <a:lnTo>
                  <a:pt x="1600637" y="978484"/>
                </a:lnTo>
                <a:close/>
              </a:path>
              <a:path w="1676400" h="1238885">
                <a:moveTo>
                  <a:pt x="1613827" y="937437"/>
                </a:moveTo>
                <a:lnTo>
                  <a:pt x="1578229" y="937437"/>
                </a:lnTo>
                <a:lnTo>
                  <a:pt x="1588039" y="941273"/>
                </a:lnTo>
                <a:lnTo>
                  <a:pt x="1597850" y="945988"/>
                </a:lnTo>
                <a:lnTo>
                  <a:pt x="1607375" y="951107"/>
                </a:lnTo>
                <a:lnTo>
                  <a:pt x="1616329" y="956157"/>
                </a:lnTo>
                <a:lnTo>
                  <a:pt x="1614576" y="949060"/>
                </a:lnTo>
                <a:lnTo>
                  <a:pt x="1614027" y="942032"/>
                </a:lnTo>
                <a:lnTo>
                  <a:pt x="1613827" y="937437"/>
                </a:lnTo>
                <a:close/>
              </a:path>
              <a:path w="1676400" h="1238885">
                <a:moveTo>
                  <a:pt x="1659509" y="809282"/>
                </a:moveTo>
                <a:lnTo>
                  <a:pt x="1657350" y="810729"/>
                </a:lnTo>
                <a:lnTo>
                  <a:pt x="1658900" y="810470"/>
                </a:lnTo>
                <a:lnTo>
                  <a:pt x="1659509" y="809282"/>
                </a:lnTo>
                <a:close/>
              </a:path>
              <a:path w="1676400" h="1238885">
                <a:moveTo>
                  <a:pt x="1658900" y="810470"/>
                </a:moveTo>
                <a:lnTo>
                  <a:pt x="1657350" y="810729"/>
                </a:lnTo>
                <a:lnTo>
                  <a:pt x="1658767" y="810729"/>
                </a:lnTo>
                <a:lnTo>
                  <a:pt x="1658900" y="810470"/>
                </a:lnTo>
                <a:close/>
              </a:path>
              <a:path w="1676400" h="1238885">
                <a:moveTo>
                  <a:pt x="1665986" y="809282"/>
                </a:moveTo>
                <a:lnTo>
                  <a:pt x="1659509" y="809282"/>
                </a:lnTo>
                <a:lnTo>
                  <a:pt x="1658900" y="810470"/>
                </a:lnTo>
                <a:lnTo>
                  <a:pt x="1665986" y="809282"/>
                </a:lnTo>
                <a:close/>
              </a:path>
              <a:path w="1676400" h="1238885">
                <a:moveTo>
                  <a:pt x="84201" y="304558"/>
                </a:moveTo>
                <a:lnTo>
                  <a:pt x="79883" y="305282"/>
                </a:lnTo>
                <a:lnTo>
                  <a:pt x="74435" y="307207"/>
                </a:lnTo>
                <a:lnTo>
                  <a:pt x="71262" y="308792"/>
                </a:lnTo>
                <a:lnTo>
                  <a:pt x="67542" y="310242"/>
                </a:lnTo>
                <a:lnTo>
                  <a:pt x="60452" y="311759"/>
                </a:lnTo>
                <a:lnTo>
                  <a:pt x="64770" y="317525"/>
                </a:lnTo>
                <a:lnTo>
                  <a:pt x="64770" y="323278"/>
                </a:lnTo>
                <a:lnTo>
                  <a:pt x="69088" y="331203"/>
                </a:lnTo>
                <a:lnTo>
                  <a:pt x="828662" y="331203"/>
                </a:lnTo>
                <a:lnTo>
                  <a:pt x="787701" y="308165"/>
                </a:lnTo>
                <a:lnTo>
                  <a:pt x="90043" y="308165"/>
                </a:lnTo>
                <a:lnTo>
                  <a:pt x="84201" y="304558"/>
                </a:lnTo>
                <a:close/>
              </a:path>
              <a:path w="1676400" h="1238885">
                <a:moveTo>
                  <a:pt x="95123" y="298805"/>
                </a:moveTo>
                <a:lnTo>
                  <a:pt x="93599" y="301675"/>
                </a:lnTo>
                <a:lnTo>
                  <a:pt x="98679" y="307441"/>
                </a:lnTo>
                <a:lnTo>
                  <a:pt x="94361" y="307441"/>
                </a:lnTo>
                <a:lnTo>
                  <a:pt x="90043" y="308165"/>
                </a:lnTo>
                <a:lnTo>
                  <a:pt x="787701" y="308165"/>
                </a:lnTo>
                <a:lnTo>
                  <a:pt x="780023" y="303847"/>
                </a:lnTo>
                <a:lnTo>
                  <a:pt x="108077" y="303847"/>
                </a:lnTo>
                <a:lnTo>
                  <a:pt x="105156" y="301675"/>
                </a:lnTo>
                <a:lnTo>
                  <a:pt x="95123" y="298805"/>
                </a:lnTo>
                <a:close/>
              </a:path>
              <a:path w="1676400" h="1238885">
                <a:moveTo>
                  <a:pt x="125984" y="195122"/>
                </a:moveTo>
                <a:lnTo>
                  <a:pt x="126746" y="201599"/>
                </a:lnTo>
                <a:lnTo>
                  <a:pt x="126746" y="207365"/>
                </a:lnTo>
                <a:lnTo>
                  <a:pt x="130302" y="214566"/>
                </a:lnTo>
                <a:lnTo>
                  <a:pt x="123513" y="220170"/>
                </a:lnTo>
                <a:lnTo>
                  <a:pt x="114174" y="230564"/>
                </a:lnTo>
                <a:lnTo>
                  <a:pt x="107315" y="236169"/>
                </a:lnTo>
                <a:lnTo>
                  <a:pt x="112954" y="253400"/>
                </a:lnTo>
                <a:lnTo>
                  <a:pt x="111283" y="267665"/>
                </a:lnTo>
                <a:lnTo>
                  <a:pt x="110136" y="282739"/>
                </a:lnTo>
                <a:lnTo>
                  <a:pt x="117348" y="302399"/>
                </a:lnTo>
                <a:lnTo>
                  <a:pt x="108077" y="303847"/>
                </a:lnTo>
                <a:lnTo>
                  <a:pt x="780023" y="303847"/>
                </a:lnTo>
                <a:lnTo>
                  <a:pt x="588804" y="196301"/>
                </a:lnTo>
                <a:lnTo>
                  <a:pt x="140896" y="196301"/>
                </a:lnTo>
                <a:lnTo>
                  <a:pt x="125984" y="195122"/>
                </a:lnTo>
                <a:close/>
              </a:path>
              <a:path w="1676400" h="1238885">
                <a:moveTo>
                  <a:pt x="159131" y="173520"/>
                </a:moveTo>
                <a:lnTo>
                  <a:pt x="158005" y="186514"/>
                </a:lnTo>
                <a:lnTo>
                  <a:pt x="151749" y="193770"/>
                </a:lnTo>
                <a:lnTo>
                  <a:pt x="140896" y="196301"/>
                </a:lnTo>
                <a:lnTo>
                  <a:pt x="588804" y="196301"/>
                </a:lnTo>
                <a:lnTo>
                  <a:pt x="553424" y="176403"/>
                </a:lnTo>
                <a:lnTo>
                  <a:pt x="169164" y="176403"/>
                </a:lnTo>
                <a:lnTo>
                  <a:pt x="161290" y="174244"/>
                </a:lnTo>
                <a:lnTo>
                  <a:pt x="159131" y="173520"/>
                </a:lnTo>
                <a:close/>
              </a:path>
              <a:path w="1676400" h="1238885">
                <a:moveTo>
                  <a:pt x="188722" y="56159"/>
                </a:moveTo>
                <a:lnTo>
                  <a:pt x="196990" y="72362"/>
                </a:lnTo>
                <a:lnTo>
                  <a:pt x="200390" y="87482"/>
                </a:lnTo>
                <a:lnTo>
                  <a:pt x="200812" y="101524"/>
                </a:lnTo>
                <a:lnTo>
                  <a:pt x="200152" y="114490"/>
                </a:lnTo>
                <a:lnTo>
                  <a:pt x="189001" y="118415"/>
                </a:lnTo>
                <a:lnTo>
                  <a:pt x="183340" y="121597"/>
                </a:lnTo>
                <a:lnTo>
                  <a:pt x="179417" y="125725"/>
                </a:lnTo>
                <a:lnTo>
                  <a:pt x="173482" y="132486"/>
                </a:lnTo>
                <a:lnTo>
                  <a:pt x="169926" y="132486"/>
                </a:lnTo>
                <a:lnTo>
                  <a:pt x="160528" y="133197"/>
                </a:lnTo>
                <a:lnTo>
                  <a:pt x="156972" y="134645"/>
                </a:lnTo>
                <a:lnTo>
                  <a:pt x="162724" y="143857"/>
                </a:lnTo>
                <a:lnTo>
                  <a:pt x="166703" y="154354"/>
                </a:lnTo>
                <a:lnTo>
                  <a:pt x="170134" y="164715"/>
                </a:lnTo>
                <a:lnTo>
                  <a:pt x="174244" y="173520"/>
                </a:lnTo>
                <a:lnTo>
                  <a:pt x="169164" y="176403"/>
                </a:lnTo>
                <a:lnTo>
                  <a:pt x="553424" y="176403"/>
                </a:lnTo>
                <a:lnTo>
                  <a:pt x="348593" y="61201"/>
                </a:lnTo>
                <a:lnTo>
                  <a:pt x="213868" y="61201"/>
                </a:lnTo>
                <a:lnTo>
                  <a:pt x="200199" y="58142"/>
                </a:lnTo>
                <a:lnTo>
                  <a:pt x="194240" y="56948"/>
                </a:lnTo>
                <a:lnTo>
                  <a:pt x="188722" y="56159"/>
                </a:lnTo>
                <a:close/>
              </a:path>
              <a:path w="1676400" h="1238885">
                <a:moveTo>
                  <a:pt x="205994" y="46088"/>
                </a:moveTo>
                <a:lnTo>
                  <a:pt x="207391" y="51841"/>
                </a:lnTo>
                <a:lnTo>
                  <a:pt x="211709" y="57607"/>
                </a:lnTo>
                <a:lnTo>
                  <a:pt x="213868" y="61201"/>
                </a:lnTo>
                <a:lnTo>
                  <a:pt x="348593" y="61201"/>
                </a:lnTo>
                <a:lnTo>
                  <a:pt x="331951" y="51841"/>
                </a:lnTo>
                <a:lnTo>
                  <a:pt x="231902" y="51841"/>
                </a:lnTo>
                <a:lnTo>
                  <a:pt x="225907" y="50131"/>
                </a:lnTo>
                <a:lnTo>
                  <a:pt x="219186" y="48421"/>
                </a:lnTo>
                <a:lnTo>
                  <a:pt x="212345" y="46983"/>
                </a:lnTo>
                <a:lnTo>
                  <a:pt x="205994" y="46088"/>
                </a:lnTo>
                <a:close/>
              </a:path>
              <a:path w="1676400" h="1238885">
                <a:moveTo>
                  <a:pt x="218948" y="24485"/>
                </a:moveTo>
                <a:lnTo>
                  <a:pt x="221972" y="29976"/>
                </a:lnTo>
                <a:lnTo>
                  <a:pt x="224853" y="37625"/>
                </a:lnTo>
                <a:lnTo>
                  <a:pt x="228020" y="45543"/>
                </a:lnTo>
                <a:lnTo>
                  <a:pt x="231902" y="51841"/>
                </a:lnTo>
                <a:lnTo>
                  <a:pt x="331951" y="51841"/>
                </a:lnTo>
                <a:lnTo>
                  <a:pt x="293541" y="30238"/>
                </a:lnTo>
                <a:lnTo>
                  <a:pt x="250571" y="30238"/>
                </a:lnTo>
                <a:lnTo>
                  <a:pt x="242700" y="28430"/>
                </a:lnTo>
                <a:lnTo>
                  <a:pt x="234473" y="27633"/>
                </a:lnTo>
                <a:lnTo>
                  <a:pt x="226389" y="26700"/>
                </a:lnTo>
                <a:lnTo>
                  <a:pt x="218948" y="24485"/>
                </a:lnTo>
                <a:close/>
              </a:path>
              <a:path w="1676400" h="1238885">
                <a:moveTo>
                  <a:pt x="239014" y="8648"/>
                </a:moveTo>
                <a:lnTo>
                  <a:pt x="244094" y="14401"/>
                </a:lnTo>
                <a:lnTo>
                  <a:pt x="249174" y="25920"/>
                </a:lnTo>
                <a:lnTo>
                  <a:pt x="250571" y="30238"/>
                </a:lnTo>
                <a:lnTo>
                  <a:pt x="293541" y="30238"/>
                </a:lnTo>
                <a:lnTo>
                  <a:pt x="260256" y="11518"/>
                </a:lnTo>
                <a:lnTo>
                  <a:pt x="249809" y="11518"/>
                </a:lnTo>
                <a:lnTo>
                  <a:pt x="239014" y="8648"/>
                </a:lnTo>
                <a:close/>
              </a:path>
              <a:path w="1676400" h="1238885">
                <a:moveTo>
                  <a:pt x="239776" y="0"/>
                </a:moveTo>
                <a:lnTo>
                  <a:pt x="243332" y="4318"/>
                </a:lnTo>
                <a:lnTo>
                  <a:pt x="247015" y="9359"/>
                </a:lnTo>
                <a:lnTo>
                  <a:pt x="249809" y="11518"/>
                </a:lnTo>
                <a:lnTo>
                  <a:pt x="260256" y="11518"/>
                </a:lnTo>
                <a:lnTo>
                  <a:pt x="239776" y="0"/>
                </a:lnTo>
                <a:close/>
              </a:path>
            </a:pathLst>
          </a:custGeom>
          <a:solidFill>
            <a:srgbClr val="1EC0C8"/>
          </a:solidFill>
        </p:spPr>
        <p:txBody>
          <a:bodyPr wrap="square" lIns="0" tIns="0" rIns="0" bIns="0" rtlCol="0"/>
          <a:lstStyle/>
          <a:p>
            <a:endParaRPr/>
          </a:p>
        </p:txBody>
      </p:sp>
      <p:sp>
        <p:nvSpPr>
          <p:cNvPr id="2" name="Holder 2"/>
          <p:cNvSpPr>
            <a:spLocks noGrp="1"/>
          </p:cNvSpPr>
          <p:nvPr>
            <p:ph type="ctrTitle"/>
          </p:nvPr>
        </p:nvSpPr>
        <p:spPr>
          <a:xfrm>
            <a:off x="5947244" y="1494638"/>
            <a:ext cx="6406210" cy="768350"/>
          </a:xfrm>
          <a:prstGeom prst="rect">
            <a:avLst/>
          </a:prstGeom>
        </p:spPr>
        <p:txBody>
          <a:bodyPr wrap="square" lIns="0" tIns="0" rIns="0" bIns="0">
            <a:spAutoFit/>
          </a:bodyPr>
          <a:lstStyle>
            <a:lvl1pPr>
              <a:defRPr sz="4850" b="1" i="0">
                <a:solidFill>
                  <a:srgbClr val="561EC5"/>
                </a:solidFill>
                <a:latin typeface="Calibri"/>
                <a:cs typeface="Calibri"/>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0400" b="1" i="0">
                <a:solidFill>
                  <a:srgbClr val="10100F"/>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750" b="0" i="0">
                <a:solidFill>
                  <a:srgbClr val="10100F"/>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0400" b="1" i="0">
                <a:solidFill>
                  <a:srgbClr val="10100F"/>
                </a:solidFill>
                <a:latin typeface="Calibri"/>
                <a:cs typeface="Calibri"/>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8E9496"/>
          </a:solidFill>
        </p:spPr>
        <p:txBody>
          <a:bodyPr wrap="square" lIns="0" tIns="0" rIns="0" bIns="0" rtlCol="0"/>
          <a:lstStyle/>
          <a:p>
            <a:endParaRPr/>
          </a:p>
        </p:txBody>
      </p:sp>
      <p:sp>
        <p:nvSpPr>
          <p:cNvPr id="17" name="bg object 17"/>
          <p:cNvSpPr/>
          <p:nvPr/>
        </p:nvSpPr>
        <p:spPr>
          <a:xfrm>
            <a:off x="525600" y="443813"/>
            <a:ext cx="17230725" cy="9398000"/>
          </a:xfrm>
          <a:custGeom>
            <a:avLst/>
            <a:gdLst/>
            <a:ahLst/>
            <a:cxnLst/>
            <a:rect l="l" t="t" r="r" b="b"/>
            <a:pathLst>
              <a:path w="17230725" h="9398000">
                <a:moveTo>
                  <a:pt x="17230724" y="0"/>
                </a:moveTo>
                <a:lnTo>
                  <a:pt x="0" y="0"/>
                </a:lnTo>
                <a:lnTo>
                  <a:pt x="0" y="9398000"/>
                </a:lnTo>
                <a:lnTo>
                  <a:pt x="17177691" y="9398000"/>
                </a:lnTo>
                <a:lnTo>
                  <a:pt x="17179095" y="9169400"/>
                </a:lnTo>
                <a:lnTo>
                  <a:pt x="362878" y="9169400"/>
                </a:lnTo>
                <a:lnTo>
                  <a:pt x="319324" y="9156700"/>
                </a:lnTo>
                <a:lnTo>
                  <a:pt x="280371" y="9144000"/>
                </a:lnTo>
                <a:lnTo>
                  <a:pt x="247498" y="9118600"/>
                </a:lnTo>
                <a:lnTo>
                  <a:pt x="222185" y="9080500"/>
                </a:lnTo>
                <a:lnTo>
                  <a:pt x="205912" y="9042400"/>
                </a:lnTo>
                <a:lnTo>
                  <a:pt x="200159" y="9004300"/>
                </a:lnTo>
                <a:lnTo>
                  <a:pt x="205912" y="8953500"/>
                </a:lnTo>
                <a:lnTo>
                  <a:pt x="222185" y="8915400"/>
                </a:lnTo>
                <a:lnTo>
                  <a:pt x="247498" y="8890000"/>
                </a:lnTo>
                <a:lnTo>
                  <a:pt x="280371" y="8851900"/>
                </a:lnTo>
                <a:lnTo>
                  <a:pt x="319324" y="8839200"/>
                </a:lnTo>
                <a:lnTo>
                  <a:pt x="17181123" y="8839200"/>
                </a:lnTo>
                <a:lnTo>
                  <a:pt x="17182448" y="8623300"/>
                </a:lnTo>
                <a:lnTo>
                  <a:pt x="319324" y="8623300"/>
                </a:lnTo>
                <a:lnTo>
                  <a:pt x="280371" y="8610600"/>
                </a:lnTo>
                <a:lnTo>
                  <a:pt x="247498" y="8585200"/>
                </a:lnTo>
                <a:lnTo>
                  <a:pt x="222185" y="8547100"/>
                </a:lnTo>
                <a:lnTo>
                  <a:pt x="205912" y="8509000"/>
                </a:lnTo>
                <a:lnTo>
                  <a:pt x="200159" y="8470900"/>
                </a:lnTo>
                <a:lnTo>
                  <a:pt x="205912" y="8420100"/>
                </a:lnTo>
                <a:lnTo>
                  <a:pt x="222185" y="8382000"/>
                </a:lnTo>
                <a:lnTo>
                  <a:pt x="247498" y="8343900"/>
                </a:lnTo>
                <a:lnTo>
                  <a:pt x="280371" y="8318500"/>
                </a:lnTo>
                <a:lnTo>
                  <a:pt x="319324" y="8305800"/>
                </a:lnTo>
                <a:lnTo>
                  <a:pt x="362878" y="8293100"/>
                </a:lnTo>
                <a:lnTo>
                  <a:pt x="17184476" y="8293100"/>
                </a:lnTo>
                <a:lnTo>
                  <a:pt x="17185724" y="8089900"/>
                </a:lnTo>
                <a:lnTo>
                  <a:pt x="319324" y="8089900"/>
                </a:lnTo>
                <a:lnTo>
                  <a:pt x="280371" y="8077200"/>
                </a:lnTo>
                <a:lnTo>
                  <a:pt x="247498" y="8051800"/>
                </a:lnTo>
                <a:lnTo>
                  <a:pt x="222185" y="8013700"/>
                </a:lnTo>
                <a:lnTo>
                  <a:pt x="205912" y="7975600"/>
                </a:lnTo>
                <a:lnTo>
                  <a:pt x="200159" y="7924800"/>
                </a:lnTo>
                <a:lnTo>
                  <a:pt x="205912" y="7886700"/>
                </a:lnTo>
                <a:lnTo>
                  <a:pt x="222185" y="7848600"/>
                </a:lnTo>
                <a:lnTo>
                  <a:pt x="247498" y="7810500"/>
                </a:lnTo>
                <a:lnTo>
                  <a:pt x="280371" y="7785100"/>
                </a:lnTo>
                <a:lnTo>
                  <a:pt x="319324" y="7772400"/>
                </a:lnTo>
                <a:lnTo>
                  <a:pt x="362878" y="7759700"/>
                </a:lnTo>
                <a:lnTo>
                  <a:pt x="17187752" y="7759700"/>
                </a:lnTo>
                <a:lnTo>
                  <a:pt x="17188999" y="7556500"/>
                </a:lnTo>
                <a:lnTo>
                  <a:pt x="319324" y="7556500"/>
                </a:lnTo>
                <a:lnTo>
                  <a:pt x="280371" y="7531100"/>
                </a:lnTo>
                <a:lnTo>
                  <a:pt x="247498" y="7505700"/>
                </a:lnTo>
                <a:lnTo>
                  <a:pt x="222185" y="7480300"/>
                </a:lnTo>
                <a:lnTo>
                  <a:pt x="205912" y="7442200"/>
                </a:lnTo>
                <a:lnTo>
                  <a:pt x="200159" y="7391400"/>
                </a:lnTo>
                <a:lnTo>
                  <a:pt x="205912" y="7353300"/>
                </a:lnTo>
                <a:lnTo>
                  <a:pt x="222185" y="7315200"/>
                </a:lnTo>
                <a:lnTo>
                  <a:pt x="247498" y="7277100"/>
                </a:lnTo>
                <a:lnTo>
                  <a:pt x="280371" y="7251700"/>
                </a:lnTo>
                <a:lnTo>
                  <a:pt x="319324" y="7239000"/>
                </a:lnTo>
                <a:lnTo>
                  <a:pt x="362878" y="7226300"/>
                </a:lnTo>
                <a:lnTo>
                  <a:pt x="17191027" y="7226300"/>
                </a:lnTo>
                <a:lnTo>
                  <a:pt x="17192275" y="7023100"/>
                </a:lnTo>
                <a:lnTo>
                  <a:pt x="319324" y="7023100"/>
                </a:lnTo>
                <a:lnTo>
                  <a:pt x="280371" y="6997700"/>
                </a:lnTo>
                <a:lnTo>
                  <a:pt x="247498" y="6972300"/>
                </a:lnTo>
                <a:lnTo>
                  <a:pt x="222185" y="6946900"/>
                </a:lnTo>
                <a:lnTo>
                  <a:pt x="205912" y="6908800"/>
                </a:lnTo>
                <a:lnTo>
                  <a:pt x="200159" y="6858000"/>
                </a:lnTo>
                <a:lnTo>
                  <a:pt x="205912" y="6819900"/>
                </a:lnTo>
                <a:lnTo>
                  <a:pt x="222185" y="6781800"/>
                </a:lnTo>
                <a:lnTo>
                  <a:pt x="247498" y="6743700"/>
                </a:lnTo>
                <a:lnTo>
                  <a:pt x="280371" y="6718300"/>
                </a:lnTo>
                <a:lnTo>
                  <a:pt x="319324" y="6692900"/>
                </a:lnTo>
                <a:lnTo>
                  <a:pt x="17194303" y="6692900"/>
                </a:lnTo>
                <a:lnTo>
                  <a:pt x="17195551" y="6489700"/>
                </a:lnTo>
                <a:lnTo>
                  <a:pt x="319324" y="6489700"/>
                </a:lnTo>
                <a:lnTo>
                  <a:pt x="280371" y="6464300"/>
                </a:lnTo>
                <a:lnTo>
                  <a:pt x="247498" y="6438900"/>
                </a:lnTo>
                <a:lnTo>
                  <a:pt x="222185" y="6413500"/>
                </a:lnTo>
                <a:lnTo>
                  <a:pt x="205912" y="6362700"/>
                </a:lnTo>
                <a:lnTo>
                  <a:pt x="200159" y="6324600"/>
                </a:lnTo>
                <a:lnTo>
                  <a:pt x="205912" y="6286500"/>
                </a:lnTo>
                <a:lnTo>
                  <a:pt x="222185" y="6235700"/>
                </a:lnTo>
                <a:lnTo>
                  <a:pt x="280371" y="6184900"/>
                </a:lnTo>
                <a:lnTo>
                  <a:pt x="319324" y="6172200"/>
                </a:lnTo>
                <a:lnTo>
                  <a:pt x="362878" y="6159500"/>
                </a:lnTo>
                <a:lnTo>
                  <a:pt x="17197578" y="6159500"/>
                </a:lnTo>
                <a:lnTo>
                  <a:pt x="17198826" y="5956300"/>
                </a:lnTo>
                <a:lnTo>
                  <a:pt x="319324" y="5956300"/>
                </a:lnTo>
                <a:lnTo>
                  <a:pt x="280371" y="5930900"/>
                </a:lnTo>
                <a:lnTo>
                  <a:pt x="247498" y="5905500"/>
                </a:lnTo>
                <a:lnTo>
                  <a:pt x="222185" y="5867400"/>
                </a:lnTo>
                <a:lnTo>
                  <a:pt x="205912" y="5829300"/>
                </a:lnTo>
                <a:lnTo>
                  <a:pt x="200159" y="5791200"/>
                </a:lnTo>
                <a:lnTo>
                  <a:pt x="205912" y="5740400"/>
                </a:lnTo>
                <a:lnTo>
                  <a:pt x="222185" y="5702300"/>
                </a:lnTo>
                <a:lnTo>
                  <a:pt x="247498" y="5676900"/>
                </a:lnTo>
                <a:lnTo>
                  <a:pt x="280371" y="5651500"/>
                </a:lnTo>
                <a:lnTo>
                  <a:pt x="319324" y="5626100"/>
                </a:lnTo>
                <a:lnTo>
                  <a:pt x="17200854" y="5626100"/>
                </a:lnTo>
                <a:lnTo>
                  <a:pt x="17202102" y="5422900"/>
                </a:lnTo>
                <a:lnTo>
                  <a:pt x="362878" y="5422900"/>
                </a:lnTo>
                <a:lnTo>
                  <a:pt x="319324" y="5410200"/>
                </a:lnTo>
                <a:lnTo>
                  <a:pt x="280371" y="5397500"/>
                </a:lnTo>
                <a:lnTo>
                  <a:pt x="247498" y="5372100"/>
                </a:lnTo>
                <a:lnTo>
                  <a:pt x="222185" y="5334000"/>
                </a:lnTo>
                <a:lnTo>
                  <a:pt x="205912" y="5295900"/>
                </a:lnTo>
                <a:lnTo>
                  <a:pt x="200159" y="5257800"/>
                </a:lnTo>
                <a:lnTo>
                  <a:pt x="205912" y="5207000"/>
                </a:lnTo>
                <a:lnTo>
                  <a:pt x="222185" y="5168900"/>
                </a:lnTo>
                <a:lnTo>
                  <a:pt x="247498" y="5143500"/>
                </a:lnTo>
                <a:lnTo>
                  <a:pt x="280371" y="5118100"/>
                </a:lnTo>
                <a:lnTo>
                  <a:pt x="319324" y="5092700"/>
                </a:lnTo>
                <a:lnTo>
                  <a:pt x="17204129" y="5092700"/>
                </a:lnTo>
                <a:lnTo>
                  <a:pt x="17205377" y="4889500"/>
                </a:lnTo>
                <a:lnTo>
                  <a:pt x="362878" y="4889500"/>
                </a:lnTo>
                <a:lnTo>
                  <a:pt x="319324" y="4876800"/>
                </a:lnTo>
                <a:lnTo>
                  <a:pt x="280371" y="4864100"/>
                </a:lnTo>
                <a:lnTo>
                  <a:pt x="247498" y="4838700"/>
                </a:lnTo>
                <a:lnTo>
                  <a:pt x="222185" y="4800600"/>
                </a:lnTo>
                <a:lnTo>
                  <a:pt x="205912" y="4762500"/>
                </a:lnTo>
                <a:lnTo>
                  <a:pt x="200159" y="4711700"/>
                </a:lnTo>
                <a:lnTo>
                  <a:pt x="205912" y="4673600"/>
                </a:lnTo>
                <a:lnTo>
                  <a:pt x="222185" y="4635500"/>
                </a:lnTo>
                <a:lnTo>
                  <a:pt x="247498" y="4597400"/>
                </a:lnTo>
                <a:lnTo>
                  <a:pt x="280371" y="4572000"/>
                </a:lnTo>
                <a:lnTo>
                  <a:pt x="319324" y="4559300"/>
                </a:lnTo>
                <a:lnTo>
                  <a:pt x="17207405" y="4559300"/>
                </a:lnTo>
                <a:lnTo>
                  <a:pt x="17208731" y="4343400"/>
                </a:lnTo>
                <a:lnTo>
                  <a:pt x="319324" y="4343400"/>
                </a:lnTo>
                <a:lnTo>
                  <a:pt x="280371" y="4330700"/>
                </a:lnTo>
                <a:lnTo>
                  <a:pt x="247498" y="4305300"/>
                </a:lnTo>
                <a:lnTo>
                  <a:pt x="222185" y="4267200"/>
                </a:lnTo>
                <a:lnTo>
                  <a:pt x="205912" y="4229100"/>
                </a:lnTo>
                <a:lnTo>
                  <a:pt x="200159" y="4178300"/>
                </a:lnTo>
                <a:lnTo>
                  <a:pt x="205912" y="4140200"/>
                </a:lnTo>
                <a:lnTo>
                  <a:pt x="222185" y="4102100"/>
                </a:lnTo>
                <a:lnTo>
                  <a:pt x="247498" y="4064000"/>
                </a:lnTo>
                <a:lnTo>
                  <a:pt x="280371" y="4038600"/>
                </a:lnTo>
                <a:lnTo>
                  <a:pt x="319324" y="4025900"/>
                </a:lnTo>
                <a:lnTo>
                  <a:pt x="362878" y="4013200"/>
                </a:lnTo>
                <a:lnTo>
                  <a:pt x="17210758" y="4013200"/>
                </a:lnTo>
                <a:lnTo>
                  <a:pt x="17212006" y="3810000"/>
                </a:lnTo>
                <a:lnTo>
                  <a:pt x="319324" y="3810000"/>
                </a:lnTo>
                <a:lnTo>
                  <a:pt x="280371" y="3797300"/>
                </a:lnTo>
                <a:lnTo>
                  <a:pt x="247498" y="3771900"/>
                </a:lnTo>
                <a:lnTo>
                  <a:pt x="222185" y="3733800"/>
                </a:lnTo>
                <a:lnTo>
                  <a:pt x="205912" y="3695700"/>
                </a:lnTo>
                <a:lnTo>
                  <a:pt x="200159" y="3644900"/>
                </a:lnTo>
                <a:lnTo>
                  <a:pt x="205912" y="3606800"/>
                </a:lnTo>
                <a:lnTo>
                  <a:pt x="222185" y="3568700"/>
                </a:lnTo>
                <a:lnTo>
                  <a:pt x="247498" y="3530600"/>
                </a:lnTo>
                <a:lnTo>
                  <a:pt x="280371" y="3505200"/>
                </a:lnTo>
                <a:lnTo>
                  <a:pt x="319324" y="3492500"/>
                </a:lnTo>
                <a:lnTo>
                  <a:pt x="362878" y="3479800"/>
                </a:lnTo>
                <a:lnTo>
                  <a:pt x="17214034" y="3479800"/>
                </a:lnTo>
                <a:lnTo>
                  <a:pt x="17215282" y="3276600"/>
                </a:lnTo>
                <a:lnTo>
                  <a:pt x="319324" y="3276600"/>
                </a:lnTo>
                <a:lnTo>
                  <a:pt x="280371" y="3251200"/>
                </a:lnTo>
                <a:lnTo>
                  <a:pt x="247498" y="3225800"/>
                </a:lnTo>
                <a:lnTo>
                  <a:pt x="222185" y="3200400"/>
                </a:lnTo>
                <a:lnTo>
                  <a:pt x="205912" y="3162300"/>
                </a:lnTo>
                <a:lnTo>
                  <a:pt x="200159" y="3111500"/>
                </a:lnTo>
                <a:lnTo>
                  <a:pt x="205912" y="3073400"/>
                </a:lnTo>
                <a:lnTo>
                  <a:pt x="222185" y="3035300"/>
                </a:lnTo>
                <a:lnTo>
                  <a:pt x="247498" y="2997200"/>
                </a:lnTo>
                <a:lnTo>
                  <a:pt x="280371" y="2971800"/>
                </a:lnTo>
                <a:lnTo>
                  <a:pt x="319324" y="2959100"/>
                </a:lnTo>
                <a:lnTo>
                  <a:pt x="362878" y="2946400"/>
                </a:lnTo>
                <a:lnTo>
                  <a:pt x="17217309" y="2946400"/>
                </a:lnTo>
                <a:lnTo>
                  <a:pt x="17218557" y="2743200"/>
                </a:lnTo>
                <a:lnTo>
                  <a:pt x="319324" y="2743200"/>
                </a:lnTo>
                <a:lnTo>
                  <a:pt x="280371" y="2717800"/>
                </a:lnTo>
                <a:lnTo>
                  <a:pt x="247498" y="2692400"/>
                </a:lnTo>
                <a:lnTo>
                  <a:pt x="222185" y="2667000"/>
                </a:lnTo>
                <a:lnTo>
                  <a:pt x="205912" y="2628900"/>
                </a:lnTo>
                <a:lnTo>
                  <a:pt x="200159" y="2578100"/>
                </a:lnTo>
                <a:lnTo>
                  <a:pt x="205912" y="2540000"/>
                </a:lnTo>
                <a:lnTo>
                  <a:pt x="222185" y="2501900"/>
                </a:lnTo>
                <a:lnTo>
                  <a:pt x="247498" y="2463800"/>
                </a:lnTo>
                <a:lnTo>
                  <a:pt x="280371" y="2438400"/>
                </a:lnTo>
                <a:lnTo>
                  <a:pt x="319324" y="2413000"/>
                </a:lnTo>
                <a:lnTo>
                  <a:pt x="17220585" y="2413000"/>
                </a:lnTo>
                <a:lnTo>
                  <a:pt x="17221833" y="2209800"/>
                </a:lnTo>
                <a:lnTo>
                  <a:pt x="362878" y="2209800"/>
                </a:lnTo>
                <a:lnTo>
                  <a:pt x="319324" y="2197100"/>
                </a:lnTo>
                <a:lnTo>
                  <a:pt x="280371" y="2184400"/>
                </a:lnTo>
                <a:lnTo>
                  <a:pt x="247498" y="2159000"/>
                </a:lnTo>
                <a:lnTo>
                  <a:pt x="222185" y="2120900"/>
                </a:lnTo>
                <a:lnTo>
                  <a:pt x="205912" y="2082800"/>
                </a:lnTo>
                <a:lnTo>
                  <a:pt x="200159" y="2044700"/>
                </a:lnTo>
                <a:lnTo>
                  <a:pt x="205912" y="2006600"/>
                </a:lnTo>
                <a:lnTo>
                  <a:pt x="222185" y="1955800"/>
                </a:lnTo>
                <a:lnTo>
                  <a:pt x="247498" y="1930400"/>
                </a:lnTo>
                <a:lnTo>
                  <a:pt x="280371" y="1905000"/>
                </a:lnTo>
                <a:lnTo>
                  <a:pt x="319324" y="1879600"/>
                </a:lnTo>
                <a:lnTo>
                  <a:pt x="17223861" y="1879600"/>
                </a:lnTo>
                <a:lnTo>
                  <a:pt x="17225108" y="1676400"/>
                </a:lnTo>
                <a:lnTo>
                  <a:pt x="362878" y="1676400"/>
                </a:lnTo>
                <a:lnTo>
                  <a:pt x="319324" y="1663700"/>
                </a:lnTo>
                <a:lnTo>
                  <a:pt x="280371" y="1651000"/>
                </a:lnTo>
                <a:lnTo>
                  <a:pt x="247498" y="1625600"/>
                </a:lnTo>
                <a:lnTo>
                  <a:pt x="222185" y="1587500"/>
                </a:lnTo>
                <a:lnTo>
                  <a:pt x="205912" y="1549400"/>
                </a:lnTo>
                <a:lnTo>
                  <a:pt x="200159" y="1511300"/>
                </a:lnTo>
                <a:lnTo>
                  <a:pt x="205912" y="1460500"/>
                </a:lnTo>
                <a:lnTo>
                  <a:pt x="222185" y="1422400"/>
                </a:lnTo>
                <a:lnTo>
                  <a:pt x="247498" y="1397000"/>
                </a:lnTo>
                <a:lnTo>
                  <a:pt x="280371" y="1358900"/>
                </a:lnTo>
                <a:lnTo>
                  <a:pt x="319324" y="1346200"/>
                </a:lnTo>
                <a:lnTo>
                  <a:pt x="17227136" y="1346200"/>
                </a:lnTo>
                <a:lnTo>
                  <a:pt x="17228462" y="1130300"/>
                </a:lnTo>
                <a:lnTo>
                  <a:pt x="319324" y="1130300"/>
                </a:lnTo>
                <a:lnTo>
                  <a:pt x="280371" y="1117600"/>
                </a:lnTo>
                <a:lnTo>
                  <a:pt x="247498" y="1092200"/>
                </a:lnTo>
                <a:lnTo>
                  <a:pt x="222185" y="1054100"/>
                </a:lnTo>
                <a:lnTo>
                  <a:pt x="205912" y="1016000"/>
                </a:lnTo>
                <a:lnTo>
                  <a:pt x="200159" y="977900"/>
                </a:lnTo>
                <a:lnTo>
                  <a:pt x="205912" y="927100"/>
                </a:lnTo>
                <a:lnTo>
                  <a:pt x="222185" y="889000"/>
                </a:lnTo>
                <a:lnTo>
                  <a:pt x="247498" y="850900"/>
                </a:lnTo>
                <a:lnTo>
                  <a:pt x="280371" y="825500"/>
                </a:lnTo>
                <a:lnTo>
                  <a:pt x="319324" y="812800"/>
                </a:lnTo>
                <a:lnTo>
                  <a:pt x="362878" y="800100"/>
                </a:lnTo>
                <a:lnTo>
                  <a:pt x="17230490" y="800100"/>
                </a:lnTo>
                <a:lnTo>
                  <a:pt x="17230724" y="762000"/>
                </a:lnTo>
                <a:lnTo>
                  <a:pt x="17230724" y="609600"/>
                </a:lnTo>
                <a:lnTo>
                  <a:pt x="362878" y="609600"/>
                </a:lnTo>
                <a:lnTo>
                  <a:pt x="319324" y="596900"/>
                </a:lnTo>
                <a:lnTo>
                  <a:pt x="280371" y="584200"/>
                </a:lnTo>
                <a:lnTo>
                  <a:pt x="247498" y="558800"/>
                </a:lnTo>
                <a:lnTo>
                  <a:pt x="222185" y="520700"/>
                </a:lnTo>
                <a:lnTo>
                  <a:pt x="205912" y="482600"/>
                </a:lnTo>
                <a:lnTo>
                  <a:pt x="200159" y="431800"/>
                </a:lnTo>
                <a:lnTo>
                  <a:pt x="205912" y="393700"/>
                </a:lnTo>
                <a:lnTo>
                  <a:pt x="222185" y="355600"/>
                </a:lnTo>
                <a:lnTo>
                  <a:pt x="247498" y="317500"/>
                </a:lnTo>
                <a:lnTo>
                  <a:pt x="280371" y="292100"/>
                </a:lnTo>
                <a:lnTo>
                  <a:pt x="319324" y="279400"/>
                </a:lnTo>
                <a:lnTo>
                  <a:pt x="362878" y="266700"/>
                </a:lnTo>
                <a:lnTo>
                  <a:pt x="17230724" y="266700"/>
                </a:lnTo>
                <a:lnTo>
                  <a:pt x="17230724" y="0"/>
                </a:lnTo>
                <a:close/>
              </a:path>
              <a:path w="17230725" h="9398000">
                <a:moveTo>
                  <a:pt x="17181123" y="8839200"/>
                </a:moveTo>
                <a:lnTo>
                  <a:pt x="406751" y="8839200"/>
                </a:lnTo>
                <a:lnTo>
                  <a:pt x="446504" y="8851900"/>
                </a:lnTo>
                <a:lnTo>
                  <a:pt x="480417" y="8890000"/>
                </a:lnTo>
                <a:lnTo>
                  <a:pt x="506771" y="8915400"/>
                </a:lnTo>
                <a:lnTo>
                  <a:pt x="523844" y="8953500"/>
                </a:lnTo>
                <a:lnTo>
                  <a:pt x="529917" y="9004300"/>
                </a:lnTo>
                <a:lnTo>
                  <a:pt x="523844" y="9042400"/>
                </a:lnTo>
                <a:lnTo>
                  <a:pt x="506771" y="9080500"/>
                </a:lnTo>
                <a:lnTo>
                  <a:pt x="480417" y="9118600"/>
                </a:lnTo>
                <a:lnTo>
                  <a:pt x="446504" y="9144000"/>
                </a:lnTo>
                <a:lnTo>
                  <a:pt x="406751" y="9156700"/>
                </a:lnTo>
                <a:lnTo>
                  <a:pt x="362878" y="9169400"/>
                </a:lnTo>
                <a:lnTo>
                  <a:pt x="17179095" y="9169400"/>
                </a:lnTo>
                <a:lnTo>
                  <a:pt x="17181123" y="8839200"/>
                </a:lnTo>
                <a:close/>
              </a:path>
              <a:path w="17230725" h="9398000">
                <a:moveTo>
                  <a:pt x="17184476" y="8293100"/>
                </a:moveTo>
                <a:lnTo>
                  <a:pt x="362878" y="8293100"/>
                </a:lnTo>
                <a:lnTo>
                  <a:pt x="406751" y="8305800"/>
                </a:lnTo>
                <a:lnTo>
                  <a:pt x="446504" y="8318500"/>
                </a:lnTo>
                <a:lnTo>
                  <a:pt x="480417" y="8343900"/>
                </a:lnTo>
                <a:lnTo>
                  <a:pt x="506771" y="8382000"/>
                </a:lnTo>
                <a:lnTo>
                  <a:pt x="523844" y="8420100"/>
                </a:lnTo>
                <a:lnTo>
                  <a:pt x="529917" y="8470900"/>
                </a:lnTo>
                <a:lnTo>
                  <a:pt x="523844" y="8509000"/>
                </a:lnTo>
                <a:lnTo>
                  <a:pt x="506771" y="8547100"/>
                </a:lnTo>
                <a:lnTo>
                  <a:pt x="480417" y="8585200"/>
                </a:lnTo>
                <a:lnTo>
                  <a:pt x="446504" y="8610600"/>
                </a:lnTo>
                <a:lnTo>
                  <a:pt x="406751" y="8623300"/>
                </a:lnTo>
                <a:lnTo>
                  <a:pt x="17182448" y="8623300"/>
                </a:lnTo>
                <a:lnTo>
                  <a:pt x="17184476" y="8293100"/>
                </a:lnTo>
                <a:close/>
              </a:path>
              <a:path w="17230725" h="9398000">
                <a:moveTo>
                  <a:pt x="17187752" y="7759700"/>
                </a:moveTo>
                <a:lnTo>
                  <a:pt x="362878" y="7759700"/>
                </a:lnTo>
                <a:lnTo>
                  <a:pt x="406751" y="7772400"/>
                </a:lnTo>
                <a:lnTo>
                  <a:pt x="446504" y="7785100"/>
                </a:lnTo>
                <a:lnTo>
                  <a:pt x="480417" y="7810500"/>
                </a:lnTo>
                <a:lnTo>
                  <a:pt x="506771" y="7848600"/>
                </a:lnTo>
                <a:lnTo>
                  <a:pt x="523844" y="7886700"/>
                </a:lnTo>
                <a:lnTo>
                  <a:pt x="529917" y="7924800"/>
                </a:lnTo>
                <a:lnTo>
                  <a:pt x="523844" y="7975600"/>
                </a:lnTo>
                <a:lnTo>
                  <a:pt x="506771" y="8013700"/>
                </a:lnTo>
                <a:lnTo>
                  <a:pt x="480417" y="8051800"/>
                </a:lnTo>
                <a:lnTo>
                  <a:pt x="446504" y="8077200"/>
                </a:lnTo>
                <a:lnTo>
                  <a:pt x="406751" y="8089900"/>
                </a:lnTo>
                <a:lnTo>
                  <a:pt x="17185724" y="8089900"/>
                </a:lnTo>
                <a:lnTo>
                  <a:pt x="17187752" y="7759700"/>
                </a:lnTo>
                <a:close/>
              </a:path>
              <a:path w="17230725" h="9398000">
                <a:moveTo>
                  <a:pt x="17191027" y="7226300"/>
                </a:moveTo>
                <a:lnTo>
                  <a:pt x="362878" y="7226300"/>
                </a:lnTo>
                <a:lnTo>
                  <a:pt x="406751" y="7239000"/>
                </a:lnTo>
                <a:lnTo>
                  <a:pt x="446504" y="7251700"/>
                </a:lnTo>
                <a:lnTo>
                  <a:pt x="480417" y="7277100"/>
                </a:lnTo>
                <a:lnTo>
                  <a:pt x="506771" y="7315200"/>
                </a:lnTo>
                <a:lnTo>
                  <a:pt x="523844" y="7353300"/>
                </a:lnTo>
                <a:lnTo>
                  <a:pt x="529917" y="7391400"/>
                </a:lnTo>
                <a:lnTo>
                  <a:pt x="523844" y="7442200"/>
                </a:lnTo>
                <a:lnTo>
                  <a:pt x="506771" y="7480300"/>
                </a:lnTo>
                <a:lnTo>
                  <a:pt x="480417" y="7505700"/>
                </a:lnTo>
                <a:lnTo>
                  <a:pt x="446504" y="7531100"/>
                </a:lnTo>
                <a:lnTo>
                  <a:pt x="406751" y="7556500"/>
                </a:lnTo>
                <a:lnTo>
                  <a:pt x="17188999" y="7556500"/>
                </a:lnTo>
                <a:lnTo>
                  <a:pt x="17191027" y="7226300"/>
                </a:lnTo>
                <a:close/>
              </a:path>
              <a:path w="17230725" h="9398000">
                <a:moveTo>
                  <a:pt x="17194303" y="6692900"/>
                </a:moveTo>
                <a:lnTo>
                  <a:pt x="406751" y="6692900"/>
                </a:lnTo>
                <a:lnTo>
                  <a:pt x="446504" y="6718300"/>
                </a:lnTo>
                <a:lnTo>
                  <a:pt x="480417" y="6743700"/>
                </a:lnTo>
                <a:lnTo>
                  <a:pt x="506771" y="6781800"/>
                </a:lnTo>
                <a:lnTo>
                  <a:pt x="523844" y="6819900"/>
                </a:lnTo>
                <a:lnTo>
                  <a:pt x="529917" y="6858000"/>
                </a:lnTo>
                <a:lnTo>
                  <a:pt x="523844" y="6908800"/>
                </a:lnTo>
                <a:lnTo>
                  <a:pt x="506771" y="6946900"/>
                </a:lnTo>
                <a:lnTo>
                  <a:pt x="480417" y="6972300"/>
                </a:lnTo>
                <a:lnTo>
                  <a:pt x="446504" y="6997700"/>
                </a:lnTo>
                <a:lnTo>
                  <a:pt x="406751" y="7023100"/>
                </a:lnTo>
                <a:lnTo>
                  <a:pt x="17192275" y="7023100"/>
                </a:lnTo>
                <a:lnTo>
                  <a:pt x="17194303" y="6692900"/>
                </a:lnTo>
                <a:close/>
              </a:path>
              <a:path w="17230725" h="9398000">
                <a:moveTo>
                  <a:pt x="17197578" y="6159500"/>
                </a:moveTo>
                <a:lnTo>
                  <a:pt x="362878" y="6159500"/>
                </a:lnTo>
                <a:lnTo>
                  <a:pt x="406751" y="6172200"/>
                </a:lnTo>
                <a:lnTo>
                  <a:pt x="446504" y="6184900"/>
                </a:lnTo>
                <a:lnTo>
                  <a:pt x="480417" y="6210300"/>
                </a:lnTo>
                <a:lnTo>
                  <a:pt x="506771" y="6235700"/>
                </a:lnTo>
                <a:lnTo>
                  <a:pt x="523844" y="6286500"/>
                </a:lnTo>
                <a:lnTo>
                  <a:pt x="529917" y="6324600"/>
                </a:lnTo>
                <a:lnTo>
                  <a:pt x="523844" y="6362700"/>
                </a:lnTo>
                <a:lnTo>
                  <a:pt x="506771" y="6413500"/>
                </a:lnTo>
                <a:lnTo>
                  <a:pt x="480417" y="6438900"/>
                </a:lnTo>
                <a:lnTo>
                  <a:pt x="446504" y="6464300"/>
                </a:lnTo>
                <a:lnTo>
                  <a:pt x="406751" y="6489700"/>
                </a:lnTo>
                <a:lnTo>
                  <a:pt x="17195551" y="6489700"/>
                </a:lnTo>
                <a:lnTo>
                  <a:pt x="17197578" y="6159500"/>
                </a:lnTo>
                <a:close/>
              </a:path>
              <a:path w="17230725" h="9398000">
                <a:moveTo>
                  <a:pt x="17200854" y="5626100"/>
                </a:moveTo>
                <a:lnTo>
                  <a:pt x="406751" y="5626100"/>
                </a:lnTo>
                <a:lnTo>
                  <a:pt x="446504" y="5651500"/>
                </a:lnTo>
                <a:lnTo>
                  <a:pt x="480417" y="5676900"/>
                </a:lnTo>
                <a:lnTo>
                  <a:pt x="506771" y="5702300"/>
                </a:lnTo>
                <a:lnTo>
                  <a:pt x="523844" y="5740400"/>
                </a:lnTo>
                <a:lnTo>
                  <a:pt x="529917" y="5791200"/>
                </a:lnTo>
                <a:lnTo>
                  <a:pt x="523844" y="5829300"/>
                </a:lnTo>
                <a:lnTo>
                  <a:pt x="506771" y="5867400"/>
                </a:lnTo>
                <a:lnTo>
                  <a:pt x="480417" y="5905500"/>
                </a:lnTo>
                <a:lnTo>
                  <a:pt x="446504" y="5930900"/>
                </a:lnTo>
                <a:lnTo>
                  <a:pt x="406751" y="5956300"/>
                </a:lnTo>
                <a:lnTo>
                  <a:pt x="17198826" y="5956300"/>
                </a:lnTo>
                <a:lnTo>
                  <a:pt x="17200854" y="5626100"/>
                </a:lnTo>
                <a:close/>
              </a:path>
              <a:path w="17230725" h="9398000">
                <a:moveTo>
                  <a:pt x="17204129" y="5092700"/>
                </a:moveTo>
                <a:lnTo>
                  <a:pt x="406751" y="5092700"/>
                </a:lnTo>
                <a:lnTo>
                  <a:pt x="446504" y="5118100"/>
                </a:lnTo>
                <a:lnTo>
                  <a:pt x="480417" y="5143500"/>
                </a:lnTo>
                <a:lnTo>
                  <a:pt x="506771" y="5168900"/>
                </a:lnTo>
                <a:lnTo>
                  <a:pt x="523844" y="5207000"/>
                </a:lnTo>
                <a:lnTo>
                  <a:pt x="529917" y="5257800"/>
                </a:lnTo>
                <a:lnTo>
                  <a:pt x="523844" y="5295900"/>
                </a:lnTo>
                <a:lnTo>
                  <a:pt x="506771" y="5334000"/>
                </a:lnTo>
                <a:lnTo>
                  <a:pt x="480417" y="5372100"/>
                </a:lnTo>
                <a:lnTo>
                  <a:pt x="446504" y="5397500"/>
                </a:lnTo>
                <a:lnTo>
                  <a:pt x="406751" y="5410200"/>
                </a:lnTo>
                <a:lnTo>
                  <a:pt x="362878" y="5422900"/>
                </a:lnTo>
                <a:lnTo>
                  <a:pt x="17202102" y="5422900"/>
                </a:lnTo>
                <a:lnTo>
                  <a:pt x="17204129" y="5092700"/>
                </a:lnTo>
                <a:close/>
              </a:path>
              <a:path w="17230725" h="9398000">
                <a:moveTo>
                  <a:pt x="17207405" y="4559300"/>
                </a:moveTo>
                <a:lnTo>
                  <a:pt x="406751" y="4559300"/>
                </a:lnTo>
                <a:lnTo>
                  <a:pt x="446504" y="4572000"/>
                </a:lnTo>
                <a:lnTo>
                  <a:pt x="480417" y="4597400"/>
                </a:lnTo>
                <a:lnTo>
                  <a:pt x="506771" y="4635500"/>
                </a:lnTo>
                <a:lnTo>
                  <a:pt x="523844" y="4673600"/>
                </a:lnTo>
                <a:lnTo>
                  <a:pt x="529917" y="4711700"/>
                </a:lnTo>
                <a:lnTo>
                  <a:pt x="523844" y="4762500"/>
                </a:lnTo>
                <a:lnTo>
                  <a:pt x="506771" y="4800600"/>
                </a:lnTo>
                <a:lnTo>
                  <a:pt x="480417" y="4838700"/>
                </a:lnTo>
                <a:lnTo>
                  <a:pt x="446504" y="4864100"/>
                </a:lnTo>
                <a:lnTo>
                  <a:pt x="406751" y="4876800"/>
                </a:lnTo>
                <a:lnTo>
                  <a:pt x="362878" y="4889500"/>
                </a:lnTo>
                <a:lnTo>
                  <a:pt x="17205377" y="4889500"/>
                </a:lnTo>
                <a:lnTo>
                  <a:pt x="17207405" y="4559300"/>
                </a:lnTo>
                <a:close/>
              </a:path>
              <a:path w="17230725" h="9398000">
                <a:moveTo>
                  <a:pt x="17210758" y="4013200"/>
                </a:moveTo>
                <a:lnTo>
                  <a:pt x="362878" y="4013200"/>
                </a:lnTo>
                <a:lnTo>
                  <a:pt x="406751" y="4025900"/>
                </a:lnTo>
                <a:lnTo>
                  <a:pt x="446504" y="4038600"/>
                </a:lnTo>
                <a:lnTo>
                  <a:pt x="480417" y="4064000"/>
                </a:lnTo>
                <a:lnTo>
                  <a:pt x="506771" y="4102100"/>
                </a:lnTo>
                <a:lnTo>
                  <a:pt x="523844" y="4140200"/>
                </a:lnTo>
                <a:lnTo>
                  <a:pt x="529917" y="4178300"/>
                </a:lnTo>
                <a:lnTo>
                  <a:pt x="523844" y="4229100"/>
                </a:lnTo>
                <a:lnTo>
                  <a:pt x="506771" y="4267200"/>
                </a:lnTo>
                <a:lnTo>
                  <a:pt x="480417" y="4305300"/>
                </a:lnTo>
                <a:lnTo>
                  <a:pt x="446504" y="4330700"/>
                </a:lnTo>
                <a:lnTo>
                  <a:pt x="406751" y="4343400"/>
                </a:lnTo>
                <a:lnTo>
                  <a:pt x="17208731" y="4343400"/>
                </a:lnTo>
                <a:lnTo>
                  <a:pt x="17210758" y="4013200"/>
                </a:lnTo>
                <a:close/>
              </a:path>
              <a:path w="17230725" h="9398000">
                <a:moveTo>
                  <a:pt x="17214034" y="3479800"/>
                </a:moveTo>
                <a:lnTo>
                  <a:pt x="362878" y="3479800"/>
                </a:lnTo>
                <a:lnTo>
                  <a:pt x="406751" y="3492500"/>
                </a:lnTo>
                <a:lnTo>
                  <a:pt x="446504" y="3505200"/>
                </a:lnTo>
                <a:lnTo>
                  <a:pt x="480417" y="3530600"/>
                </a:lnTo>
                <a:lnTo>
                  <a:pt x="506771" y="3568700"/>
                </a:lnTo>
                <a:lnTo>
                  <a:pt x="523844" y="3606800"/>
                </a:lnTo>
                <a:lnTo>
                  <a:pt x="529917" y="3644900"/>
                </a:lnTo>
                <a:lnTo>
                  <a:pt x="523844" y="3695700"/>
                </a:lnTo>
                <a:lnTo>
                  <a:pt x="506771" y="3733800"/>
                </a:lnTo>
                <a:lnTo>
                  <a:pt x="480417" y="3771900"/>
                </a:lnTo>
                <a:lnTo>
                  <a:pt x="446504" y="3797300"/>
                </a:lnTo>
                <a:lnTo>
                  <a:pt x="406751" y="3810000"/>
                </a:lnTo>
                <a:lnTo>
                  <a:pt x="17212006" y="3810000"/>
                </a:lnTo>
                <a:lnTo>
                  <a:pt x="17214034" y="3479800"/>
                </a:lnTo>
                <a:close/>
              </a:path>
              <a:path w="17230725" h="9398000">
                <a:moveTo>
                  <a:pt x="17217309" y="2946400"/>
                </a:moveTo>
                <a:lnTo>
                  <a:pt x="362878" y="2946400"/>
                </a:lnTo>
                <a:lnTo>
                  <a:pt x="406751" y="2959100"/>
                </a:lnTo>
                <a:lnTo>
                  <a:pt x="446504" y="2971800"/>
                </a:lnTo>
                <a:lnTo>
                  <a:pt x="480417" y="2997200"/>
                </a:lnTo>
                <a:lnTo>
                  <a:pt x="506771" y="3035300"/>
                </a:lnTo>
                <a:lnTo>
                  <a:pt x="523844" y="3073400"/>
                </a:lnTo>
                <a:lnTo>
                  <a:pt x="529917" y="3111500"/>
                </a:lnTo>
                <a:lnTo>
                  <a:pt x="523844" y="3162300"/>
                </a:lnTo>
                <a:lnTo>
                  <a:pt x="506771" y="3200400"/>
                </a:lnTo>
                <a:lnTo>
                  <a:pt x="480417" y="3225800"/>
                </a:lnTo>
                <a:lnTo>
                  <a:pt x="446504" y="3251200"/>
                </a:lnTo>
                <a:lnTo>
                  <a:pt x="406751" y="3276600"/>
                </a:lnTo>
                <a:lnTo>
                  <a:pt x="17215282" y="3276600"/>
                </a:lnTo>
                <a:lnTo>
                  <a:pt x="17217309" y="2946400"/>
                </a:lnTo>
                <a:close/>
              </a:path>
              <a:path w="17230725" h="9398000">
                <a:moveTo>
                  <a:pt x="17220585" y="2413000"/>
                </a:moveTo>
                <a:lnTo>
                  <a:pt x="406751" y="2413000"/>
                </a:lnTo>
                <a:lnTo>
                  <a:pt x="446504" y="2438400"/>
                </a:lnTo>
                <a:lnTo>
                  <a:pt x="480417" y="2463800"/>
                </a:lnTo>
                <a:lnTo>
                  <a:pt x="506771" y="2501900"/>
                </a:lnTo>
                <a:lnTo>
                  <a:pt x="523844" y="2540000"/>
                </a:lnTo>
                <a:lnTo>
                  <a:pt x="529917" y="2578100"/>
                </a:lnTo>
                <a:lnTo>
                  <a:pt x="523844" y="2628900"/>
                </a:lnTo>
                <a:lnTo>
                  <a:pt x="506771" y="2667000"/>
                </a:lnTo>
                <a:lnTo>
                  <a:pt x="480417" y="2692400"/>
                </a:lnTo>
                <a:lnTo>
                  <a:pt x="446504" y="2717800"/>
                </a:lnTo>
                <a:lnTo>
                  <a:pt x="406751" y="2743200"/>
                </a:lnTo>
                <a:lnTo>
                  <a:pt x="17218557" y="2743200"/>
                </a:lnTo>
                <a:lnTo>
                  <a:pt x="17220585" y="2413000"/>
                </a:lnTo>
                <a:close/>
              </a:path>
              <a:path w="17230725" h="9398000">
                <a:moveTo>
                  <a:pt x="17223861" y="1879600"/>
                </a:moveTo>
                <a:lnTo>
                  <a:pt x="406751" y="1879600"/>
                </a:lnTo>
                <a:lnTo>
                  <a:pt x="446504" y="1905000"/>
                </a:lnTo>
                <a:lnTo>
                  <a:pt x="480417" y="1930400"/>
                </a:lnTo>
                <a:lnTo>
                  <a:pt x="506771" y="1955800"/>
                </a:lnTo>
                <a:lnTo>
                  <a:pt x="523844" y="2006600"/>
                </a:lnTo>
                <a:lnTo>
                  <a:pt x="529917" y="2044700"/>
                </a:lnTo>
                <a:lnTo>
                  <a:pt x="523844" y="2082800"/>
                </a:lnTo>
                <a:lnTo>
                  <a:pt x="506771" y="2120900"/>
                </a:lnTo>
                <a:lnTo>
                  <a:pt x="480417" y="2159000"/>
                </a:lnTo>
                <a:lnTo>
                  <a:pt x="446504" y="2184400"/>
                </a:lnTo>
                <a:lnTo>
                  <a:pt x="406751" y="2197100"/>
                </a:lnTo>
                <a:lnTo>
                  <a:pt x="362878" y="2209800"/>
                </a:lnTo>
                <a:lnTo>
                  <a:pt x="17221833" y="2209800"/>
                </a:lnTo>
                <a:lnTo>
                  <a:pt x="17223861" y="1879600"/>
                </a:lnTo>
                <a:close/>
              </a:path>
              <a:path w="17230725" h="9398000">
                <a:moveTo>
                  <a:pt x="17227136" y="1346200"/>
                </a:moveTo>
                <a:lnTo>
                  <a:pt x="406751" y="1346200"/>
                </a:lnTo>
                <a:lnTo>
                  <a:pt x="446504" y="1358900"/>
                </a:lnTo>
                <a:lnTo>
                  <a:pt x="480417" y="1397000"/>
                </a:lnTo>
                <a:lnTo>
                  <a:pt x="506771" y="1422400"/>
                </a:lnTo>
                <a:lnTo>
                  <a:pt x="523844" y="1460500"/>
                </a:lnTo>
                <a:lnTo>
                  <a:pt x="529917" y="1511300"/>
                </a:lnTo>
                <a:lnTo>
                  <a:pt x="523844" y="1549400"/>
                </a:lnTo>
                <a:lnTo>
                  <a:pt x="506771" y="1587500"/>
                </a:lnTo>
                <a:lnTo>
                  <a:pt x="480417" y="1625600"/>
                </a:lnTo>
                <a:lnTo>
                  <a:pt x="446504" y="1651000"/>
                </a:lnTo>
                <a:lnTo>
                  <a:pt x="406751" y="1663700"/>
                </a:lnTo>
                <a:lnTo>
                  <a:pt x="362878" y="1676400"/>
                </a:lnTo>
                <a:lnTo>
                  <a:pt x="17225108" y="1676400"/>
                </a:lnTo>
                <a:lnTo>
                  <a:pt x="17227136" y="1346200"/>
                </a:lnTo>
                <a:close/>
              </a:path>
              <a:path w="17230725" h="9398000">
                <a:moveTo>
                  <a:pt x="17230490" y="800100"/>
                </a:moveTo>
                <a:lnTo>
                  <a:pt x="362878" y="800100"/>
                </a:lnTo>
                <a:lnTo>
                  <a:pt x="406751" y="812800"/>
                </a:lnTo>
                <a:lnTo>
                  <a:pt x="446504" y="825500"/>
                </a:lnTo>
                <a:lnTo>
                  <a:pt x="480417" y="850900"/>
                </a:lnTo>
                <a:lnTo>
                  <a:pt x="506771" y="889000"/>
                </a:lnTo>
                <a:lnTo>
                  <a:pt x="523844" y="927100"/>
                </a:lnTo>
                <a:lnTo>
                  <a:pt x="529917" y="977900"/>
                </a:lnTo>
                <a:lnTo>
                  <a:pt x="523844" y="1016000"/>
                </a:lnTo>
                <a:lnTo>
                  <a:pt x="506771" y="1054100"/>
                </a:lnTo>
                <a:lnTo>
                  <a:pt x="480417" y="1092200"/>
                </a:lnTo>
                <a:lnTo>
                  <a:pt x="446504" y="1117600"/>
                </a:lnTo>
                <a:lnTo>
                  <a:pt x="406751" y="1130300"/>
                </a:lnTo>
                <a:lnTo>
                  <a:pt x="17228462" y="1130300"/>
                </a:lnTo>
                <a:lnTo>
                  <a:pt x="17230490" y="800100"/>
                </a:lnTo>
                <a:close/>
              </a:path>
              <a:path w="17230725" h="9398000">
                <a:moveTo>
                  <a:pt x="17230724" y="266700"/>
                </a:moveTo>
                <a:lnTo>
                  <a:pt x="362878" y="266700"/>
                </a:lnTo>
                <a:lnTo>
                  <a:pt x="406751" y="279400"/>
                </a:lnTo>
                <a:lnTo>
                  <a:pt x="446504" y="292100"/>
                </a:lnTo>
                <a:lnTo>
                  <a:pt x="480417" y="317500"/>
                </a:lnTo>
                <a:lnTo>
                  <a:pt x="506771" y="355600"/>
                </a:lnTo>
                <a:lnTo>
                  <a:pt x="523844" y="393700"/>
                </a:lnTo>
                <a:lnTo>
                  <a:pt x="529917" y="431800"/>
                </a:lnTo>
                <a:lnTo>
                  <a:pt x="523844" y="482600"/>
                </a:lnTo>
                <a:lnTo>
                  <a:pt x="506771" y="520700"/>
                </a:lnTo>
                <a:lnTo>
                  <a:pt x="480417" y="558800"/>
                </a:lnTo>
                <a:lnTo>
                  <a:pt x="446504" y="584200"/>
                </a:lnTo>
                <a:lnTo>
                  <a:pt x="406751" y="596900"/>
                </a:lnTo>
                <a:lnTo>
                  <a:pt x="362878" y="609600"/>
                </a:lnTo>
                <a:lnTo>
                  <a:pt x="17230724" y="609600"/>
                </a:lnTo>
                <a:lnTo>
                  <a:pt x="17230724" y="266700"/>
                </a:lnTo>
                <a:close/>
              </a:path>
            </a:pathLst>
          </a:custGeom>
          <a:solidFill>
            <a:srgbClr val="FFFFFF"/>
          </a:solidFill>
        </p:spPr>
        <p:txBody>
          <a:bodyPr wrap="square" lIns="0" tIns="0" rIns="0" bIns="0" rtlCol="0"/>
          <a:lstStyle/>
          <a:p>
            <a:endParaRPr/>
          </a:p>
        </p:txBody>
      </p:sp>
      <p:sp>
        <p:nvSpPr>
          <p:cNvPr id="18" name="bg object 18"/>
          <p:cNvSpPr/>
          <p:nvPr/>
        </p:nvSpPr>
        <p:spPr>
          <a:xfrm>
            <a:off x="1425600" y="706323"/>
            <a:ext cx="5144770" cy="259715"/>
          </a:xfrm>
          <a:custGeom>
            <a:avLst/>
            <a:gdLst/>
            <a:ahLst/>
            <a:cxnLst/>
            <a:rect l="l" t="t" r="r" b="b"/>
            <a:pathLst>
              <a:path w="5144770" h="259715">
                <a:moveTo>
                  <a:pt x="5144363" y="0"/>
                </a:moveTo>
                <a:lnTo>
                  <a:pt x="0" y="0"/>
                </a:lnTo>
                <a:lnTo>
                  <a:pt x="0" y="259105"/>
                </a:lnTo>
                <a:lnTo>
                  <a:pt x="2572537" y="259105"/>
                </a:lnTo>
                <a:lnTo>
                  <a:pt x="5144363" y="259105"/>
                </a:lnTo>
                <a:lnTo>
                  <a:pt x="5144363" y="0"/>
                </a:lnTo>
                <a:close/>
              </a:path>
            </a:pathLst>
          </a:custGeom>
          <a:solidFill>
            <a:srgbClr val="10100F"/>
          </a:solidFill>
        </p:spPr>
        <p:txBody>
          <a:bodyPr wrap="square" lIns="0" tIns="0" rIns="0" bIns="0" rtlCol="0"/>
          <a:lstStyle/>
          <a:p>
            <a:endParaRPr/>
          </a:p>
        </p:txBody>
      </p:sp>
      <p:sp>
        <p:nvSpPr>
          <p:cNvPr id="19" name="bg object 19"/>
          <p:cNvSpPr/>
          <p:nvPr/>
        </p:nvSpPr>
        <p:spPr>
          <a:xfrm>
            <a:off x="6570675" y="706323"/>
            <a:ext cx="5144770" cy="259715"/>
          </a:xfrm>
          <a:custGeom>
            <a:avLst/>
            <a:gdLst/>
            <a:ahLst/>
            <a:cxnLst/>
            <a:rect l="l" t="t" r="r" b="b"/>
            <a:pathLst>
              <a:path w="5144770" h="259715">
                <a:moveTo>
                  <a:pt x="5144363" y="0"/>
                </a:moveTo>
                <a:lnTo>
                  <a:pt x="0" y="0"/>
                </a:lnTo>
                <a:lnTo>
                  <a:pt x="0" y="259105"/>
                </a:lnTo>
                <a:lnTo>
                  <a:pt x="2572550" y="259105"/>
                </a:lnTo>
                <a:lnTo>
                  <a:pt x="5144363" y="259105"/>
                </a:lnTo>
                <a:lnTo>
                  <a:pt x="5144363" y="0"/>
                </a:lnTo>
                <a:close/>
              </a:path>
            </a:pathLst>
          </a:custGeom>
          <a:solidFill>
            <a:srgbClr val="561EC5"/>
          </a:solidFill>
        </p:spPr>
        <p:txBody>
          <a:bodyPr wrap="square" lIns="0" tIns="0" rIns="0" bIns="0" rtlCol="0"/>
          <a:lstStyle/>
          <a:p>
            <a:endParaRPr/>
          </a:p>
        </p:txBody>
      </p:sp>
      <p:sp>
        <p:nvSpPr>
          <p:cNvPr id="20" name="bg object 20"/>
          <p:cNvSpPr/>
          <p:nvPr/>
        </p:nvSpPr>
        <p:spPr>
          <a:xfrm>
            <a:off x="11715762" y="706324"/>
            <a:ext cx="5140960" cy="257175"/>
          </a:xfrm>
          <a:custGeom>
            <a:avLst/>
            <a:gdLst/>
            <a:ahLst/>
            <a:cxnLst/>
            <a:rect l="l" t="t" r="r" b="b"/>
            <a:pathLst>
              <a:path w="5140959" h="257175">
                <a:moveTo>
                  <a:pt x="5140336" y="0"/>
                </a:moveTo>
                <a:lnTo>
                  <a:pt x="0" y="0"/>
                </a:lnTo>
                <a:lnTo>
                  <a:pt x="0" y="257174"/>
                </a:lnTo>
                <a:lnTo>
                  <a:pt x="5140336" y="257174"/>
                </a:lnTo>
                <a:lnTo>
                  <a:pt x="5140336" y="0"/>
                </a:lnTo>
                <a:close/>
              </a:path>
            </a:pathLst>
          </a:custGeom>
          <a:solidFill>
            <a:srgbClr val="1EC0C8"/>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0400" b="1" i="0">
                <a:solidFill>
                  <a:srgbClr val="10100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8E9496"/>
          </a:solidFill>
        </p:spPr>
        <p:txBody>
          <a:bodyPr wrap="square" lIns="0" tIns="0" rIns="0" bIns="0" rtlCol="0"/>
          <a:lstStyle/>
          <a:p>
            <a:endParaRPr/>
          </a:p>
        </p:txBody>
      </p:sp>
      <p:sp>
        <p:nvSpPr>
          <p:cNvPr id="17" name="bg object 17"/>
          <p:cNvSpPr/>
          <p:nvPr/>
        </p:nvSpPr>
        <p:spPr>
          <a:xfrm>
            <a:off x="525600" y="443813"/>
            <a:ext cx="17230725" cy="9398000"/>
          </a:xfrm>
          <a:custGeom>
            <a:avLst/>
            <a:gdLst/>
            <a:ahLst/>
            <a:cxnLst/>
            <a:rect l="l" t="t" r="r" b="b"/>
            <a:pathLst>
              <a:path w="17230725" h="9398000">
                <a:moveTo>
                  <a:pt x="17230724" y="0"/>
                </a:moveTo>
                <a:lnTo>
                  <a:pt x="0" y="0"/>
                </a:lnTo>
                <a:lnTo>
                  <a:pt x="0" y="9398000"/>
                </a:lnTo>
                <a:lnTo>
                  <a:pt x="17177691" y="9398000"/>
                </a:lnTo>
                <a:lnTo>
                  <a:pt x="17179095" y="9169400"/>
                </a:lnTo>
                <a:lnTo>
                  <a:pt x="362878" y="9169400"/>
                </a:lnTo>
                <a:lnTo>
                  <a:pt x="319324" y="9156700"/>
                </a:lnTo>
                <a:lnTo>
                  <a:pt x="280371" y="9144000"/>
                </a:lnTo>
                <a:lnTo>
                  <a:pt x="247498" y="9118600"/>
                </a:lnTo>
                <a:lnTo>
                  <a:pt x="222185" y="9080500"/>
                </a:lnTo>
                <a:lnTo>
                  <a:pt x="205912" y="9042400"/>
                </a:lnTo>
                <a:lnTo>
                  <a:pt x="200159" y="9004300"/>
                </a:lnTo>
                <a:lnTo>
                  <a:pt x="205912" y="8953500"/>
                </a:lnTo>
                <a:lnTo>
                  <a:pt x="222185" y="8915400"/>
                </a:lnTo>
                <a:lnTo>
                  <a:pt x="247498" y="8890000"/>
                </a:lnTo>
                <a:lnTo>
                  <a:pt x="280371" y="8851900"/>
                </a:lnTo>
                <a:lnTo>
                  <a:pt x="319324" y="8839200"/>
                </a:lnTo>
                <a:lnTo>
                  <a:pt x="17181123" y="8839200"/>
                </a:lnTo>
                <a:lnTo>
                  <a:pt x="17182448" y="8623300"/>
                </a:lnTo>
                <a:lnTo>
                  <a:pt x="319324" y="8623300"/>
                </a:lnTo>
                <a:lnTo>
                  <a:pt x="280371" y="8610600"/>
                </a:lnTo>
                <a:lnTo>
                  <a:pt x="247498" y="8585200"/>
                </a:lnTo>
                <a:lnTo>
                  <a:pt x="222185" y="8547100"/>
                </a:lnTo>
                <a:lnTo>
                  <a:pt x="205912" y="8509000"/>
                </a:lnTo>
                <a:lnTo>
                  <a:pt x="200159" y="8470900"/>
                </a:lnTo>
                <a:lnTo>
                  <a:pt x="205912" y="8420100"/>
                </a:lnTo>
                <a:lnTo>
                  <a:pt x="222185" y="8382000"/>
                </a:lnTo>
                <a:lnTo>
                  <a:pt x="247498" y="8343900"/>
                </a:lnTo>
                <a:lnTo>
                  <a:pt x="280371" y="8318500"/>
                </a:lnTo>
                <a:lnTo>
                  <a:pt x="319324" y="8305800"/>
                </a:lnTo>
                <a:lnTo>
                  <a:pt x="362878" y="8293100"/>
                </a:lnTo>
                <a:lnTo>
                  <a:pt x="17184476" y="8293100"/>
                </a:lnTo>
                <a:lnTo>
                  <a:pt x="17185724" y="8089900"/>
                </a:lnTo>
                <a:lnTo>
                  <a:pt x="319324" y="8089900"/>
                </a:lnTo>
                <a:lnTo>
                  <a:pt x="280371" y="8077200"/>
                </a:lnTo>
                <a:lnTo>
                  <a:pt x="247498" y="8051800"/>
                </a:lnTo>
                <a:lnTo>
                  <a:pt x="222185" y="8013700"/>
                </a:lnTo>
                <a:lnTo>
                  <a:pt x="205912" y="7975600"/>
                </a:lnTo>
                <a:lnTo>
                  <a:pt x="200159" y="7924800"/>
                </a:lnTo>
                <a:lnTo>
                  <a:pt x="205912" y="7886700"/>
                </a:lnTo>
                <a:lnTo>
                  <a:pt x="222185" y="7848600"/>
                </a:lnTo>
                <a:lnTo>
                  <a:pt x="247498" y="7810500"/>
                </a:lnTo>
                <a:lnTo>
                  <a:pt x="280371" y="7785100"/>
                </a:lnTo>
                <a:lnTo>
                  <a:pt x="319324" y="7772400"/>
                </a:lnTo>
                <a:lnTo>
                  <a:pt x="362878" y="7759700"/>
                </a:lnTo>
                <a:lnTo>
                  <a:pt x="17187752" y="7759700"/>
                </a:lnTo>
                <a:lnTo>
                  <a:pt x="17188999" y="7556500"/>
                </a:lnTo>
                <a:lnTo>
                  <a:pt x="319324" y="7556500"/>
                </a:lnTo>
                <a:lnTo>
                  <a:pt x="280371" y="7531100"/>
                </a:lnTo>
                <a:lnTo>
                  <a:pt x="247498" y="7505700"/>
                </a:lnTo>
                <a:lnTo>
                  <a:pt x="222185" y="7480300"/>
                </a:lnTo>
                <a:lnTo>
                  <a:pt x="205912" y="7442200"/>
                </a:lnTo>
                <a:lnTo>
                  <a:pt x="200159" y="7391400"/>
                </a:lnTo>
                <a:lnTo>
                  <a:pt x="205912" y="7353300"/>
                </a:lnTo>
                <a:lnTo>
                  <a:pt x="222185" y="7315200"/>
                </a:lnTo>
                <a:lnTo>
                  <a:pt x="247498" y="7277100"/>
                </a:lnTo>
                <a:lnTo>
                  <a:pt x="280371" y="7251700"/>
                </a:lnTo>
                <a:lnTo>
                  <a:pt x="319324" y="7239000"/>
                </a:lnTo>
                <a:lnTo>
                  <a:pt x="362878" y="7226300"/>
                </a:lnTo>
                <a:lnTo>
                  <a:pt x="17191027" y="7226300"/>
                </a:lnTo>
                <a:lnTo>
                  <a:pt x="17192275" y="7023100"/>
                </a:lnTo>
                <a:lnTo>
                  <a:pt x="319324" y="7023100"/>
                </a:lnTo>
                <a:lnTo>
                  <a:pt x="280371" y="6997700"/>
                </a:lnTo>
                <a:lnTo>
                  <a:pt x="247498" y="6972300"/>
                </a:lnTo>
                <a:lnTo>
                  <a:pt x="222185" y="6946900"/>
                </a:lnTo>
                <a:lnTo>
                  <a:pt x="205912" y="6908800"/>
                </a:lnTo>
                <a:lnTo>
                  <a:pt x="200159" y="6858000"/>
                </a:lnTo>
                <a:lnTo>
                  <a:pt x="205912" y="6819900"/>
                </a:lnTo>
                <a:lnTo>
                  <a:pt x="222185" y="6781800"/>
                </a:lnTo>
                <a:lnTo>
                  <a:pt x="247498" y="6743700"/>
                </a:lnTo>
                <a:lnTo>
                  <a:pt x="280371" y="6718300"/>
                </a:lnTo>
                <a:lnTo>
                  <a:pt x="319324" y="6692900"/>
                </a:lnTo>
                <a:lnTo>
                  <a:pt x="17194303" y="6692900"/>
                </a:lnTo>
                <a:lnTo>
                  <a:pt x="17195551" y="6489700"/>
                </a:lnTo>
                <a:lnTo>
                  <a:pt x="319324" y="6489700"/>
                </a:lnTo>
                <a:lnTo>
                  <a:pt x="280371" y="6464300"/>
                </a:lnTo>
                <a:lnTo>
                  <a:pt x="247498" y="6438900"/>
                </a:lnTo>
                <a:lnTo>
                  <a:pt x="222185" y="6413500"/>
                </a:lnTo>
                <a:lnTo>
                  <a:pt x="205912" y="6362700"/>
                </a:lnTo>
                <a:lnTo>
                  <a:pt x="200159" y="6324600"/>
                </a:lnTo>
                <a:lnTo>
                  <a:pt x="205912" y="6286500"/>
                </a:lnTo>
                <a:lnTo>
                  <a:pt x="222185" y="6235700"/>
                </a:lnTo>
                <a:lnTo>
                  <a:pt x="280371" y="6184900"/>
                </a:lnTo>
                <a:lnTo>
                  <a:pt x="319324" y="6172200"/>
                </a:lnTo>
                <a:lnTo>
                  <a:pt x="362878" y="6159500"/>
                </a:lnTo>
                <a:lnTo>
                  <a:pt x="17197578" y="6159500"/>
                </a:lnTo>
                <a:lnTo>
                  <a:pt x="17198826" y="5956300"/>
                </a:lnTo>
                <a:lnTo>
                  <a:pt x="319324" y="5956300"/>
                </a:lnTo>
                <a:lnTo>
                  <a:pt x="280371" y="5930900"/>
                </a:lnTo>
                <a:lnTo>
                  <a:pt x="247498" y="5905500"/>
                </a:lnTo>
                <a:lnTo>
                  <a:pt x="222185" y="5867400"/>
                </a:lnTo>
                <a:lnTo>
                  <a:pt x="205912" y="5829300"/>
                </a:lnTo>
                <a:lnTo>
                  <a:pt x="200159" y="5791200"/>
                </a:lnTo>
                <a:lnTo>
                  <a:pt x="205912" y="5740400"/>
                </a:lnTo>
                <a:lnTo>
                  <a:pt x="222185" y="5702300"/>
                </a:lnTo>
                <a:lnTo>
                  <a:pt x="247498" y="5676900"/>
                </a:lnTo>
                <a:lnTo>
                  <a:pt x="280371" y="5651500"/>
                </a:lnTo>
                <a:lnTo>
                  <a:pt x="319324" y="5626100"/>
                </a:lnTo>
                <a:lnTo>
                  <a:pt x="17200854" y="5626100"/>
                </a:lnTo>
                <a:lnTo>
                  <a:pt x="17202102" y="5422900"/>
                </a:lnTo>
                <a:lnTo>
                  <a:pt x="362878" y="5422900"/>
                </a:lnTo>
                <a:lnTo>
                  <a:pt x="319324" y="5410200"/>
                </a:lnTo>
                <a:lnTo>
                  <a:pt x="280371" y="5397500"/>
                </a:lnTo>
                <a:lnTo>
                  <a:pt x="247498" y="5372100"/>
                </a:lnTo>
                <a:lnTo>
                  <a:pt x="222185" y="5334000"/>
                </a:lnTo>
                <a:lnTo>
                  <a:pt x="205912" y="5295900"/>
                </a:lnTo>
                <a:lnTo>
                  <a:pt x="200159" y="5257800"/>
                </a:lnTo>
                <a:lnTo>
                  <a:pt x="205912" y="5207000"/>
                </a:lnTo>
                <a:lnTo>
                  <a:pt x="222185" y="5168900"/>
                </a:lnTo>
                <a:lnTo>
                  <a:pt x="247498" y="5143500"/>
                </a:lnTo>
                <a:lnTo>
                  <a:pt x="280371" y="5118100"/>
                </a:lnTo>
                <a:lnTo>
                  <a:pt x="319324" y="5092700"/>
                </a:lnTo>
                <a:lnTo>
                  <a:pt x="17204129" y="5092700"/>
                </a:lnTo>
                <a:lnTo>
                  <a:pt x="17205377" y="4889500"/>
                </a:lnTo>
                <a:lnTo>
                  <a:pt x="362878" y="4889500"/>
                </a:lnTo>
                <a:lnTo>
                  <a:pt x="319324" y="4876800"/>
                </a:lnTo>
                <a:lnTo>
                  <a:pt x="280371" y="4864100"/>
                </a:lnTo>
                <a:lnTo>
                  <a:pt x="247498" y="4838700"/>
                </a:lnTo>
                <a:lnTo>
                  <a:pt x="222185" y="4800600"/>
                </a:lnTo>
                <a:lnTo>
                  <a:pt x="205912" y="4762500"/>
                </a:lnTo>
                <a:lnTo>
                  <a:pt x="200159" y="4711700"/>
                </a:lnTo>
                <a:lnTo>
                  <a:pt x="205912" y="4673600"/>
                </a:lnTo>
                <a:lnTo>
                  <a:pt x="222185" y="4635500"/>
                </a:lnTo>
                <a:lnTo>
                  <a:pt x="247498" y="4597400"/>
                </a:lnTo>
                <a:lnTo>
                  <a:pt x="280371" y="4572000"/>
                </a:lnTo>
                <a:lnTo>
                  <a:pt x="319324" y="4559300"/>
                </a:lnTo>
                <a:lnTo>
                  <a:pt x="17207405" y="4559300"/>
                </a:lnTo>
                <a:lnTo>
                  <a:pt x="17208731" y="4343400"/>
                </a:lnTo>
                <a:lnTo>
                  <a:pt x="319324" y="4343400"/>
                </a:lnTo>
                <a:lnTo>
                  <a:pt x="280371" y="4330700"/>
                </a:lnTo>
                <a:lnTo>
                  <a:pt x="247498" y="4305300"/>
                </a:lnTo>
                <a:lnTo>
                  <a:pt x="222185" y="4267200"/>
                </a:lnTo>
                <a:lnTo>
                  <a:pt x="205912" y="4229100"/>
                </a:lnTo>
                <a:lnTo>
                  <a:pt x="200159" y="4178300"/>
                </a:lnTo>
                <a:lnTo>
                  <a:pt x="205912" y="4140200"/>
                </a:lnTo>
                <a:lnTo>
                  <a:pt x="222185" y="4102100"/>
                </a:lnTo>
                <a:lnTo>
                  <a:pt x="247498" y="4064000"/>
                </a:lnTo>
                <a:lnTo>
                  <a:pt x="280371" y="4038600"/>
                </a:lnTo>
                <a:lnTo>
                  <a:pt x="319324" y="4025900"/>
                </a:lnTo>
                <a:lnTo>
                  <a:pt x="362878" y="4013200"/>
                </a:lnTo>
                <a:lnTo>
                  <a:pt x="17210758" y="4013200"/>
                </a:lnTo>
                <a:lnTo>
                  <a:pt x="17212006" y="3810000"/>
                </a:lnTo>
                <a:lnTo>
                  <a:pt x="319324" y="3810000"/>
                </a:lnTo>
                <a:lnTo>
                  <a:pt x="280371" y="3797300"/>
                </a:lnTo>
                <a:lnTo>
                  <a:pt x="247498" y="3771900"/>
                </a:lnTo>
                <a:lnTo>
                  <a:pt x="222185" y="3733800"/>
                </a:lnTo>
                <a:lnTo>
                  <a:pt x="205912" y="3695700"/>
                </a:lnTo>
                <a:lnTo>
                  <a:pt x="200159" y="3644900"/>
                </a:lnTo>
                <a:lnTo>
                  <a:pt x="205912" y="3606800"/>
                </a:lnTo>
                <a:lnTo>
                  <a:pt x="222185" y="3568700"/>
                </a:lnTo>
                <a:lnTo>
                  <a:pt x="247498" y="3530600"/>
                </a:lnTo>
                <a:lnTo>
                  <a:pt x="280371" y="3505200"/>
                </a:lnTo>
                <a:lnTo>
                  <a:pt x="319324" y="3492500"/>
                </a:lnTo>
                <a:lnTo>
                  <a:pt x="362878" y="3479800"/>
                </a:lnTo>
                <a:lnTo>
                  <a:pt x="17214034" y="3479800"/>
                </a:lnTo>
                <a:lnTo>
                  <a:pt x="17215282" y="3276600"/>
                </a:lnTo>
                <a:lnTo>
                  <a:pt x="319324" y="3276600"/>
                </a:lnTo>
                <a:lnTo>
                  <a:pt x="280371" y="3251200"/>
                </a:lnTo>
                <a:lnTo>
                  <a:pt x="247498" y="3225800"/>
                </a:lnTo>
                <a:lnTo>
                  <a:pt x="222185" y="3200400"/>
                </a:lnTo>
                <a:lnTo>
                  <a:pt x="205912" y="3162300"/>
                </a:lnTo>
                <a:lnTo>
                  <a:pt x="200159" y="3111500"/>
                </a:lnTo>
                <a:lnTo>
                  <a:pt x="205912" y="3073400"/>
                </a:lnTo>
                <a:lnTo>
                  <a:pt x="222185" y="3035300"/>
                </a:lnTo>
                <a:lnTo>
                  <a:pt x="247498" y="2997200"/>
                </a:lnTo>
                <a:lnTo>
                  <a:pt x="280371" y="2971800"/>
                </a:lnTo>
                <a:lnTo>
                  <a:pt x="319324" y="2959100"/>
                </a:lnTo>
                <a:lnTo>
                  <a:pt x="362878" y="2946400"/>
                </a:lnTo>
                <a:lnTo>
                  <a:pt x="17217309" y="2946400"/>
                </a:lnTo>
                <a:lnTo>
                  <a:pt x="17218557" y="2743200"/>
                </a:lnTo>
                <a:lnTo>
                  <a:pt x="319324" y="2743200"/>
                </a:lnTo>
                <a:lnTo>
                  <a:pt x="280371" y="2717800"/>
                </a:lnTo>
                <a:lnTo>
                  <a:pt x="247498" y="2692400"/>
                </a:lnTo>
                <a:lnTo>
                  <a:pt x="222185" y="2667000"/>
                </a:lnTo>
                <a:lnTo>
                  <a:pt x="205912" y="2628900"/>
                </a:lnTo>
                <a:lnTo>
                  <a:pt x="200159" y="2578100"/>
                </a:lnTo>
                <a:lnTo>
                  <a:pt x="205912" y="2540000"/>
                </a:lnTo>
                <a:lnTo>
                  <a:pt x="222185" y="2501900"/>
                </a:lnTo>
                <a:lnTo>
                  <a:pt x="247498" y="2463800"/>
                </a:lnTo>
                <a:lnTo>
                  <a:pt x="280371" y="2438400"/>
                </a:lnTo>
                <a:lnTo>
                  <a:pt x="319324" y="2413000"/>
                </a:lnTo>
                <a:lnTo>
                  <a:pt x="17220585" y="2413000"/>
                </a:lnTo>
                <a:lnTo>
                  <a:pt x="17221833" y="2209800"/>
                </a:lnTo>
                <a:lnTo>
                  <a:pt x="362878" y="2209800"/>
                </a:lnTo>
                <a:lnTo>
                  <a:pt x="319324" y="2197100"/>
                </a:lnTo>
                <a:lnTo>
                  <a:pt x="280371" y="2184400"/>
                </a:lnTo>
                <a:lnTo>
                  <a:pt x="247498" y="2159000"/>
                </a:lnTo>
                <a:lnTo>
                  <a:pt x="222185" y="2120900"/>
                </a:lnTo>
                <a:lnTo>
                  <a:pt x="205912" y="2082800"/>
                </a:lnTo>
                <a:lnTo>
                  <a:pt x="200159" y="2044700"/>
                </a:lnTo>
                <a:lnTo>
                  <a:pt x="205912" y="2006600"/>
                </a:lnTo>
                <a:lnTo>
                  <a:pt x="222185" y="1955800"/>
                </a:lnTo>
                <a:lnTo>
                  <a:pt x="247498" y="1930400"/>
                </a:lnTo>
                <a:lnTo>
                  <a:pt x="280371" y="1905000"/>
                </a:lnTo>
                <a:lnTo>
                  <a:pt x="319324" y="1879600"/>
                </a:lnTo>
                <a:lnTo>
                  <a:pt x="17223861" y="1879600"/>
                </a:lnTo>
                <a:lnTo>
                  <a:pt x="17225108" y="1676400"/>
                </a:lnTo>
                <a:lnTo>
                  <a:pt x="362878" y="1676400"/>
                </a:lnTo>
                <a:lnTo>
                  <a:pt x="319324" y="1663700"/>
                </a:lnTo>
                <a:lnTo>
                  <a:pt x="280371" y="1651000"/>
                </a:lnTo>
                <a:lnTo>
                  <a:pt x="247498" y="1625600"/>
                </a:lnTo>
                <a:lnTo>
                  <a:pt x="222185" y="1587500"/>
                </a:lnTo>
                <a:lnTo>
                  <a:pt x="205912" y="1549400"/>
                </a:lnTo>
                <a:lnTo>
                  <a:pt x="200159" y="1511300"/>
                </a:lnTo>
                <a:lnTo>
                  <a:pt x="205912" y="1460500"/>
                </a:lnTo>
                <a:lnTo>
                  <a:pt x="222185" y="1422400"/>
                </a:lnTo>
                <a:lnTo>
                  <a:pt x="247498" y="1397000"/>
                </a:lnTo>
                <a:lnTo>
                  <a:pt x="280371" y="1358900"/>
                </a:lnTo>
                <a:lnTo>
                  <a:pt x="319324" y="1346200"/>
                </a:lnTo>
                <a:lnTo>
                  <a:pt x="17227136" y="1346200"/>
                </a:lnTo>
                <a:lnTo>
                  <a:pt x="17228462" y="1130300"/>
                </a:lnTo>
                <a:lnTo>
                  <a:pt x="319324" y="1130300"/>
                </a:lnTo>
                <a:lnTo>
                  <a:pt x="280371" y="1117600"/>
                </a:lnTo>
                <a:lnTo>
                  <a:pt x="247498" y="1092200"/>
                </a:lnTo>
                <a:lnTo>
                  <a:pt x="222185" y="1054100"/>
                </a:lnTo>
                <a:lnTo>
                  <a:pt x="205912" y="1016000"/>
                </a:lnTo>
                <a:lnTo>
                  <a:pt x="200159" y="977900"/>
                </a:lnTo>
                <a:lnTo>
                  <a:pt x="205912" y="927100"/>
                </a:lnTo>
                <a:lnTo>
                  <a:pt x="222185" y="889000"/>
                </a:lnTo>
                <a:lnTo>
                  <a:pt x="247498" y="850900"/>
                </a:lnTo>
                <a:lnTo>
                  <a:pt x="280371" y="825500"/>
                </a:lnTo>
                <a:lnTo>
                  <a:pt x="319324" y="812800"/>
                </a:lnTo>
                <a:lnTo>
                  <a:pt x="362878" y="800100"/>
                </a:lnTo>
                <a:lnTo>
                  <a:pt x="17230490" y="800100"/>
                </a:lnTo>
                <a:lnTo>
                  <a:pt x="17230724" y="762000"/>
                </a:lnTo>
                <a:lnTo>
                  <a:pt x="17230724" y="609600"/>
                </a:lnTo>
                <a:lnTo>
                  <a:pt x="362878" y="609600"/>
                </a:lnTo>
                <a:lnTo>
                  <a:pt x="319324" y="596900"/>
                </a:lnTo>
                <a:lnTo>
                  <a:pt x="280371" y="584200"/>
                </a:lnTo>
                <a:lnTo>
                  <a:pt x="247498" y="558800"/>
                </a:lnTo>
                <a:lnTo>
                  <a:pt x="222185" y="520700"/>
                </a:lnTo>
                <a:lnTo>
                  <a:pt x="205912" y="482600"/>
                </a:lnTo>
                <a:lnTo>
                  <a:pt x="200159" y="431800"/>
                </a:lnTo>
                <a:lnTo>
                  <a:pt x="205912" y="393700"/>
                </a:lnTo>
                <a:lnTo>
                  <a:pt x="222185" y="355600"/>
                </a:lnTo>
                <a:lnTo>
                  <a:pt x="247498" y="317500"/>
                </a:lnTo>
                <a:lnTo>
                  <a:pt x="280371" y="292100"/>
                </a:lnTo>
                <a:lnTo>
                  <a:pt x="319324" y="279400"/>
                </a:lnTo>
                <a:lnTo>
                  <a:pt x="362878" y="266700"/>
                </a:lnTo>
                <a:lnTo>
                  <a:pt x="17230724" y="266700"/>
                </a:lnTo>
                <a:lnTo>
                  <a:pt x="17230724" y="0"/>
                </a:lnTo>
                <a:close/>
              </a:path>
              <a:path w="17230725" h="9398000">
                <a:moveTo>
                  <a:pt x="17181123" y="8839200"/>
                </a:moveTo>
                <a:lnTo>
                  <a:pt x="406751" y="8839200"/>
                </a:lnTo>
                <a:lnTo>
                  <a:pt x="446504" y="8851900"/>
                </a:lnTo>
                <a:lnTo>
                  <a:pt x="480417" y="8890000"/>
                </a:lnTo>
                <a:lnTo>
                  <a:pt x="506771" y="8915400"/>
                </a:lnTo>
                <a:lnTo>
                  <a:pt x="523844" y="8953500"/>
                </a:lnTo>
                <a:lnTo>
                  <a:pt x="529917" y="9004300"/>
                </a:lnTo>
                <a:lnTo>
                  <a:pt x="523844" y="9042400"/>
                </a:lnTo>
                <a:lnTo>
                  <a:pt x="506771" y="9080500"/>
                </a:lnTo>
                <a:lnTo>
                  <a:pt x="480417" y="9118600"/>
                </a:lnTo>
                <a:lnTo>
                  <a:pt x="446504" y="9144000"/>
                </a:lnTo>
                <a:lnTo>
                  <a:pt x="406751" y="9156700"/>
                </a:lnTo>
                <a:lnTo>
                  <a:pt x="362878" y="9169400"/>
                </a:lnTo>
                <a:lnTo>
                  <a:pt x="17179095" y="9169400"/>
                </a:lnTo>
                <a:lnTo>
                  <a:pt x="17181123" y="8839200"/>
                </a:lnTo>
                <a:close/>
              </a:path>
              <a:path w="17230725" h="9398000">
                <a:moveTo>
                  <a:pt x="17184476" y="8293100"/>
                </a:moveTo>
                <a:lnTo>
                  <a:pt x="362878" y="8293100"/>
                </a:lnTo>
                <a:lnTo>
                  <a:pt x="406751" y="8305800"/>
                </a:lnTo>
                <a:lnTo>
                  <a:pt x="446504" y="8318500"/>
                </a:lnTo>
                <a:lnTo>
                  <a:pt x="480417" y="8343900"/>
                </a:lnTo>
                <a:lnTo>
                  <a:pt x="506771" y="8382000"/>
                </a:lnTo>
                <a:lnTo>
                  <a:pt x="523844" y="8420100"/>
                </a:lnTo>
                <a:lnTo>
                  <a:pt x="529917" y="8470900"/>
                </a:lnTo>
                <a:lnTo>
                  <a:pt x="523844" y="8509000"/>
                </a:lnTo>
                <a:lnTo>
                  <a:pt x="506771" y="8547100"/>
                </a:lnTo>
                <a:lnTo>
                  <a:pt x="480417" y="8585200"/>
                </a:lnTo>
                <a:lnTo>
                  <a:pt x="446504" y="8610600"/>
                </a:lnTo>
                <a:lnTo>
                  <a:pt x="406751" y="8623300"/>
                </a:lnTo>
                <a:lnTo>
                  <a:pt x="17182448" y="8623300"/>
                </a:lnTo>
                <a:lnTo>
                  <a:pt x="17184476" y="8293100"/>
                </a:lnTo>
                <a:close/>
              </a:path>
              <a:path w="17230725" h="9398000">
                <a:moveTo>
                  <a:pt x="17187752" y="7759700"/>
                </a:moveTo>
                <a:lnTo>
                  <a:pt x="362878" y="7759700"/>
                </a:lnTo>
                <a:lnTo>
                  <a:pt x="406751" y="7772400"/>
                </a:lnTo>
                <a:lnTo>
                  <a:pt x="446504" y="7785100"/>
                </a:lnTo>
                <a:lnTo>
                  <a:pt x="480417" y="7810500"/>
                </a:lnTo>
                <a:lnTo>
                  <a:pt x="506771" y="7848600"/>
                </a:lnTo>
                <a:lnTo>
                  <a:pt x="523844" y="7886700"/>
                </a:lnTo>
                <a:lnTo>
                  <a:pt x="529917" y="7924800"/>
                </a:lnTo>
                <a:lnTo>
                  <a:pt x="523844" y="7975600"/>
                </a:lnTo>
                <a:lnTo>
                  <a:pt x="506771" y="8013700"/>
                </a:lnTo>
                <a:lnTo>
                  <a:pt x="480417" y="8051800"/>
                </a:lnTo>
                <a:lnTo>
                  <a:pt x="446504" y="8077200"/>
                </a:lnTo>
                <a:lnTo>
                  <a:pt x="406751" y="8089900"/>
                </a:lnTo>
                <a:lnTo>
                  <a:pt x="17185724" y="8089900"/>
                </a:lnTo>
                <a:lnTo>
                  <a:pt x="17187752" y="7759700"/>
                </a:lnTo>
                <a:close/>
              </a:path>
              <a:path w="17230725" h="9398000">
                <a:moveTo>
                  <a:pt x="17191027" y="7226300"/>
                </a:moveTo>
                <a:lnTo>
                  <a:pt x="362878" y="7226300"/>
                </a:lnTo>
                <a:lnTo>
                  <a:pt x="406751" y="7239000"/>
                </a:lnTo>
                <a:lnTo>
                  <a:pt x="446504" y="7251700"/>
                </a:lnTo>
                <a:lnTo>
                  <a:pt x="480417" y="7277100"/>
                </a:lnTo>
                <a:lnTo>
                  <a:pt x="506771" y="7315200"/>
                </a:lnTo>
                <a:lnTo>
                  <a:pt x="523844" y="7353300"/>
                </a:lnTo>
                <a:lnTo>
                  <a:pt x="529917" y="7391400"/>
                </a:lnTo>
                <a:lnTo>
                  <a:pt x="523844" y="7442200"/>
                </a:lnTo>
                <a:lnTo>
                  <a:pt x="506771" y="7480300"/>
                </a:lnTo>
                <a:lnTo>
                  <a:pt x="480417" y="7505700"/>
                </a:lnTo>
                <a:lnTo>
                  <a:pt x="446504" y="7531100"/>
                </a:lnTo>
                <a:lnTo>
                  <a:pt x="406751" y="7556500"/>
                </a:lnTo>
                <a:lnTo>
                  <a:pt x="17188999" y="7556500"/>
                </a:lnTo>
                <a:lnTo>
                  <a:pt x="17191027" y="7226300"/>
                </a:lnTo>
                <a:close/>
              </a:path>
              <a:path w="17230725" h="9398000">
                <a:moveTo>
                  <a:pt x="17194303" y="6692900"/>
                </a:moveTo>
                <a:lnTo>
                  <a:pt x="406751" y="6692900"/>
                </a:lnTo>
                <a:lnTo>
                  <a:pt x="446504" y="6718300"/>
                </a:lnTo>
                <a:lnTo>
                  <a:pt x="480417" y="6743700"/>
                </a:lnTo>
                <a:lnTo>
                  <a:pt x="506771" y="6781800"/>
                </a:lnTo>
                <a:lnTo>
                  <a:pt x="523844" y="6819900"/>
                </a:lnTo>
                <a:lnTo>
                  <a:pt x="529917" y="6858000"/>
                </a:lnTo>
                <a:lnTo>
                  <a:pt x="523844" y="6908800"/>
                </a:lnTo>
                <a:lnTo>
                  <a:pt x="506771" y="6946900"/>
                </a:lnTo>
                <a:lnTo>
                  <a:pt x="480417" y="6972300"/>
                </a:lnTo>
                <a:lnTo>
                  <a:pt x="446504" y="6997700"/>
                </a:lnTo>
                <a:lnTo>
                  <a:pt x="406751" y="7023100"/>
                </a:lnTo>
                <a:lnTo>
                  <a:pt x="17192275" y="7023100"/>
                </a:lnTo>
                <a:lnTo>
                  <a:pt x="17194303" y="6692900"/>
                </a:lnTo>
                <a:close/>
              </a:path>
              <a:path w="17230725" h="9398000">
                <a:moveTo>
                  <a:pt x="17197578" y="6159500"/>
                </a:moveTo>
                <a:lnTo>
                  <a:pt x="362878" y="6159500"/>
                </a:lnTo>
                <a:lnTo>
                  <a:pt x="406751" y="6172200"/>
                </a:lnTo>
                <a:lnTo>
                  <a:pt x="446504" y="6184900"/>
                </a:lnTo>
                <a:lnTo>
                  <a:pt x="480417" y="6210300"/>
                </a:lnTo>
                <a:lnTo>
                  <a:pt x="506771" y="6235700"/>
                </a:lnTo>
                <a:lnTo>
                  <a:pt x="523844" y="6286500"/>
                </a:lnTo>
                <a:lnTo>
                  <a:pt x="529917" y="6324600"/>
                </a:lnTo>
                <a:lnTo>
                  <a:pt x="523844" y="6362700"/>
                </a:lnTo>
                <a:lnTo>
                  <a:pt x="506771" y="6413500"/>
                </a:lnTo>
                <a:lnTo>
                  <a:pt x="480417" y="6438900"/>
                </a:lnTo>
                <a:lnTo>
                  <a:pt x="446504" y="6464300"/>
                </a:lnTo>
                <a:lnTo>
                  <a:pt x="406751" y="6489700"/>
                </a:lnTo>
                <a:lnTo>
                  <a:pt x="17195551" y="6489700"/>
                </a:lnTo>
                <a:lnTo>
                  <a:pt x="17197578" y="6159500"/>
                </a:lnTo>
                <a:close/>
              </a:path>
              <a:path w="17230725" h="9398000">
                <a:moveTo>
                  <a:pt x="17200854" y="5626100"/>
                </a:moveTo>
                <a:lnTo>
                  <a:pt x="406751" y="5626100"/>
                </a:lnTo>
                <a:lnTo>
                  <a:pt x="446504" y="5651500"/>
                </a:lnTo>
                <a:lnTo>
                  <a:pt x="480417" y="5676900"/>
                </a:lnTo>
                <a:lnTo>
                  <a:pt x="506771" y="5702300"/>
                </a:lnTo>
                <a:lnTo>
                  <a:pt x="523844" y="5740400"/>
                </a:lnTo>
                <a:lnTo>
                  <a:pt x="529917" y="5791200"/>
                </a:lnTo>
                <a:lnTo>
                  <a:pt x="523844" y="5829300"/>
                </a:lnTo>
                <a:lnTo>
                  <a:pt x="506771" y="5867400"/>
                </a:lnTo>
                <a:lnTo>
                  <a:pt x="480417" y="5905500"/>
                </a:lnTo>
                <a:lnTo>
                  <a:pt x="446504" y="5930900"/>
                </a:lnTo>
                <a:lnTo>
                  <a:pt x="406751" y="5956300"/>
                </a:lnTo>
                <a:lnTo>
                  <a:pt x="17198826" y="5956300"/>
                </a:lnTo>
                <a:lnTo>
                  <a:pt x="17200854" y="5626100"/>
                </a:lnTo>
                <a:close/>
              </a:path>
              <a:path w="17230725" h="9398000">
                <a:moveTo>
                  <a:pt x="17204129" y="5092700"/>
                </a:moveTo>
                <a:lnTo>
                  <a:pt x="406751" y="5092700"/>
                </a:lnTo>
                <a:lnTo>
                  <a:pt x="446504" y="5118100"/>
                </a:lnTo>
                <a:lnTo>
                  <a:pt x="480417" y="5143500"/>
                </a:lnTo>
                <a:lnTo>
                  <a:pt x="506771" y="5168900"/>
                </a:lnTo>
                <a:lnTo>
                  <a:pt x="523844" y="5207000"/>
                </a:lnTo>
                <a:lnTo>
                  <a:pt x="529917" y="5257800"/>
                </a:lnTo>
                <a:lnTo>
                  <a:pt x="523844" y="5295900"/>
                </a:lnTo>
                <a:lnTo>
                  <a:pt x="506771" y="5334000"/>
                </a:lnTo>
                <a:lnTo>
                  <a:pt x="480417" y="5372100"/>
                </a:lnTo>
                <a:lnTo>
                  <a:pt x="446504" y="5397500"/>
                </a:lnTo>
                <a:lnTo>
                  <a:pt x="406751" y="5410200"/>
                </a:lnTo>
                <a:lnTo>
                  <a:pt x="362878" y="5422900"/>
                </a:lnTo>
                <a:lnTo>
                  <a:pt x="17202102" y="5422900"/>
                </a:lnTo>
                <a:lnTo>
                  <a:pt x="17204129" y="5092700"/>
                </a:lnTo>
                <a:close/>
              </a:path>
              <a:path w="17230725" h="9398000">
                <a:moveTo>
                  <a:pt x="17207405" y="4559300"/>
                </a:moveTo>
                <a:lnTo>
                  <a:pt x="406751" y="4559300"/>
                </a:lnTo>
                <a:lnTo>
                  <a:pt x="446504" y="4572000"/>
                </a:lnTo>
                <a:lnTo>
                  <a:pt x="480417" y="4597400"/>
                </a:lnTo>
                <a:lnTo>
                  <a:pt x="506771" y="4635500"/>
                </a:lnTo>
                <a:lnTo>
                  <a:pt x="523844" y="4673600"/>
                </a:lnTo>
                <a:lnTo>
                  <a:pt x="529917" y="4711700"/>
                </a:lnTo>
                <a:lnTo>
                  <a:pt x="523844" y="4762500"/>
                </a:lnTo>
                <a:lnTo>
                  <a:pt x="506771" y="4800600"/>
                </a:lnTo>
                <a:lnTo>
                  <a:pt x="480417" y="4838700"/>
                </a:lnTo>
                <a:lnTo>
                  <a:pt x="446504" y="4864100"/>
                </a:lnTo>
                <a:lnTo>
                  <a:pt x="406751" y="4876800"/>
                </a:lnTo>
                <a:lnTo>
                  <a:pt x="362878" y="4889500"/>
                </a:lnTo>
                <a:lnTo>
                  <a:pt x="17205377" y="4889500"/>
                </a:lnTo>
                <a:lnTo>
                  <a:pt x="17207405" y="4559300"/>
                </a:lnTo>
                <a:close/>
              </a:path>
              <a:path w="17230725" h="9398000">
                <a:moveTo>
                  <a:pt x="17210758" y="4013200"/>
                </a:moveTo>
                <a:lnTo>
                  <a:pt x="362878" y="4013200"/>
                </a:lnTo>
                <a:lnTo>
                  <a:pt x="406751" y="4025900"/>
                </a:lnTo>
                <a:lnTo>
                  <a:pt x="446504" y="4038600"/>
                </a:lnTo>
                <a:lnTo>
                  <a:pt x="480417" y="4064000"/>
                </a:lnTo>
                <a:lnTo>
                  <a:pt x="506771" y="4102100"/>
                </a:lnTo>
                <a:lnTo>
                  <a:pt x="523844" y="4140200"/>
                </a:lnTo>
                <a:lnTo>
                  <a:pt x="529917" y="4178300"/>
                </a:lnTo>
                <a:lnTo>
                  <a:pt x="523844" y="4229100"/>
                </a:lnTo>
                <a:lnTo>
                  <a:pt x="506771" y="4267200"/>
                </a:lnTo>
                <a:lnTo>
                  <a:pt x="480417" y="4305300"/>
                </a:lnTo>
                <a:lnTo>
                  <a:pt x="446504" y="4330700"/>
                </a:lnTo>
                <a:lnTo>
                  <a:pt x="406751" y="4343400"/>
                </a:lnTo>
                <a:lnTo>
                  <a:pt x="17208731" y="4343400"/>
                </a:lnTo>
                <a:lnTo>
                  <a:pt x="17210758" y="4013200"/>
                </a:lnTo>
                <a:close/>
              </a:path>
              <a:path w="17230725" h="9398000">
                <a:moveTo>
                  <a:pt x="17214034" y="3479800"/>
                </a:moveTo>
                <a:lnTo>
                  <a:pt x="362878" y="3479800"/>
                </a:lnTo>
                <a:lnTo>
                  <a:pt x="406751" y="3492500"/>
                </a:lnTo>
                <a:lnTo>
                  <a:pt x="446504" y="3505200"/>
                </a:lnTo>
                <a:lnTo>
                  <a:pt x="480417" y="3530600"/>
                </a:lnTo>
                <a:lnTo>
                  <a:pt x="506771" y="3568700"/>
                </a:lnTo>
                <a:lnTo>
                  <a:pt x="523844" y="3606800"/>
                </a:lnTo>
                <a:lnTo>
                  <a:pt x="529917" y="3644900"/>
                </a:lnTo>
                <a:lnTo>
                  <a:pt x="523844" y="3695700"/>
                </a:lnTo>
                <a:lnTo>
                  <a:pt x="506771" y="3733800"/>
                </a:lnTo>
                <a:lnTo>
                  <a:pt x="480417" y="3771900"/>
                </a:lnTo>
                <a:lnTo>
                  <a:pt x="446504" y="3797300"/>
                </a:lnTo>
                <a:lnTo>
                  <a:pt x="406751" y="3810000"/>
                </a:lnTo>
                <a:lnTo>
                  <a:pt x="17212006" y="3810000"/>
                </a:lnTo>
                <a:lnTo>
                  <a:pt x="17214034" y="3479800"/>
                </a:lnTo>
                <a:close/>
              </a:path>
              <a:path w="17230725" h="9398000">
                <a:moveTo>
                  <a:pt x="17217309" y="2946400"/>
                </a:moveTo>
                <a:lnTo>
                  <a:pt x="362878" y="2946400"/>
                </a:lnTo>
                <a:lnTo>
                  <a:pt x="406751" y="2959100"/>
                </a:lnTo>
                <a:lnTo>
                  <a:pt x="446504" y="2971800"/>
                </a:lnTo>
                <a:lnTo>
                  <a:pt x="480417" y="2997200"/>
                </a:lnTo>
                <a:lnTo>
                  <a:pt x="506771" y="3035300"/>
                </a:lnTo>
                <a:lnTo>
                  <a:pt x="523844" y="3073400"/>
                </a:lnTo>
                <a:lnTo>
                  <a:pt x="529917" y="3111500"/>
                </a:lnTo>
                <a:lnTo>
                  <a:pt x="523844" y="3162300"/>
                </a:lnTo>
                <a:lnTo>
                  <a:pt x="506771" y="3200400"/>
                </a:lnTo>
                <a:lnTo>
                  <a:pt x="480417" y="3225800"/>
                </a:lnTo>
                <a:lnTo>
                  <a:pt x="446504" y="3251200"/>
                </a:lnTo>
                <a:lnTo>
                  <a:pt x="406751" y="3276600"/>
                </a:lnTo>
                <a:lnTo>
                  <a:pt x="17215282" y="3276600"/>
                </a:lnTo>
                <a:lnTo>
                  <a:pt x="17217309" y="2946400"/>
                </a:lnTo>
                <a:close/>
              </a:path>
              <a:path w="17230725" h="9398000">
                <a:moveTo>
                  <a:pt x="17220585" y="2413000"/>
                </a:moveTo>
                <a:lnTo>
                  <a:pt x="406751" y="2413000"/>
                </a:lnTo>
                <a:lnTo>
                  <a:pt x="446504" y="2438400"/>
                </a:lnTo>
                <a:lnTo>
                  <a:pt x="480417" y="2463800"/>
                </a:lnTo>
                <a:lnTo>
                  <a:pt x="506771" y="2501900"/>
                </a:lnTo>
                <a:lnTo>
                  <a:pt x="523844" y="2540000"/>
                </a:lnTo>
                <a:lnTo>
                  <a:pt x="529917" y="2578100"/>
                </a:lnTo>
                <a:lnTo>
                  <a:pt x="523844" y="2628900"/>
                </a:lnTo>
                <a:lnTo>
                  <a:pt x="506771" y="2667000"/>
                </a:lnTo>
                <a:lnTo>
                  <a:pt x="480417" y="2692400"/>
                </a:lnTo>
                <a:lnTo>
                  <a:pt x="446504" y="2717800"/>
                </a:lnTo>
                <a:lnTo>
                  <a:pt x="406751" y="2743200"/>
                </a:lnTo>
                <a:lnTo>
                  <a:pt x="17218557" y="2743200"/>
                </a:lnTo>
                <a:lnTo>
                  <a:pt x="17220585" y="2413000"/>
                </a:lnTo>
                <a:close/>
              </a:path>
              <a:path w="17230725" h="9398000">
                <a:moveTo>
                  <a:pt x="17223861" y="1879600"/>
                </a:moveTo>
                <a:lnTo>
                  <a:pt x="406751" y="1879600"/>
                </a:lnTo>
                <a:lnTo>
                  <a:pt x="446504" y="1905000"/>
                </a:lnTo>
                <a:lnTo>
                  <a:pt x="480417" y="1930400"/>
                </a:lnTo>
                <a:lnTo>
                  <a:pt x="506771" y="1955800"/>
                </a:lnTo>
                <a:lnTo>
                  <a:pt x="523844" y="2006600"/>
                </a:lnTo>
                <a:lnTo>
                  <a:pt x="529917" y="2044700"/>
                </a:lnTo>
                <a:lnTo>
                  <a:pt x="523844" y="2082800"/>
                </a:lnTo>
                <a:lnTo>
                  <a:pt x="506771" y="2120900"/>
                </a:lnTo>
                <a:lnTo>
                  <a:pt x="480417" y="2159000"/>
                </a:lnTo>
                <a:lnTo>
                  <a:pt x="446504" y="2184400"/>
                </a:lnTo>
                <a:lnTo>
                  <a:pt x="406751" y="2197100"/>
                </a:lnTo>
                <a:lnTo>
                  <a:pt x="362878" y="2209800"/>
                </a:lnTo>
                <a:lnTo>
                  <a:pt x="17221833" y="2209800"/>
                </a:lnTo>
                <a:lnTo>
                  <a:pt x="17223861" y="1879600"/>
                </a:lnTo>
                <a:close/>
              </a:path>
              <a:path w="17230725" h="9398000">
                <a:moveTo>
                  <a:pt x="17227136" y="1346200"/>
                </a:moveTo>
                <a:lnTo>
                  <a:pt x="406751" y="1346200"/>
                </a:lnTo>
                <a:lnTo>
                  <a:pt x="446504" y="1358900"/>
                </a:lnTo>
                <a:lnTo>
                  <a:pt x="480417" y="1397000"/>
                </a:lnTo>
                <a:lnTo>
                  <a:pt x="506771" y="1422400"/>
                </a:lnTo>
                <a:lnTo>
                  <a:pt x="523844" y="1460500"/>
                </a:lnTo>
                <a:lnTo>
                  <a:pt x="529917" y="1511300"/>
                </a:lnTo>
                <a:lnTo>
                  <a:pt x="523844" y="1549400"/>
                </a:lnTo>
                <a:lnTo>
                  <a:pt x="506771" y="1587500"/>
                </a:lnTo>
                <a:lnTo>
                  <a:pt x="480417" y="1625600"/>
                </a:lnTo>
                <a:lnTo>
                  <a:pt x="446504" y="1651000"/>
                </a:lnTo>
                <a:lnTo>
                  <a:pt x="406751" y="1663700"/>
                </a:lnTo>
                <a:lnTo>
                  <a:pt x="362878" y="1676400"/>
                </a:lnTo>
                <a:lnTo>
                  <a:pt x="17225108" y="1676400"/>
                </a:lnTo>
                <a:lnTo>
                  <a:pt x="17227136" y="1346200"/>
                </a:lnTo>
                <a:close/>
              </a:path>
              <a:path w="17230725" h="9398000">
                <a:moveTo>
                  <a:pt x="17230490" y="800100"/>
                </a:moveTo>
                <a:lnTo>
                  <a:pt x="362878" y="800100"/>
                </a:lnTo>
                <a:lnTo>
                  <a:pt x="406751" y="812800"/>
                </a:lnTo>
                <a:lnTo>
                  <a:pt x="446504" y="825500"/>
                </a:lnTo>
                <a:lnTo>
                  <a:pt x="480417" y="850900"/>
                </a:lnTo>
                <a:lnTo>
                  <a:pt x="506771" y="889000"/>
                </a:lnTo>
                <a:lnTo>
                  <a:pt x="523844" y="927100"/>
                </a:lnTo>
                <a:lnTo>
                  <a:pt x="529917" y="977900"/>
                </a:lnTo>
                <a:lnTo>
                  <a:pt x="523844" y="1016000"/>
                </a:lnTo>
                <a:lnTo>
                  <a:pt x="506771" y="1054100"/>
                </a:lnTo>
                <a:lnTo>
                  <a:pt x="480417" y="1092200"/>
                </a:lnTo>
                <a:lnTo>
                  <a:pt x="446504" y="1117600"/>
                </a:lnTo>
                <a:lnTo>
                  <a:pt x="406751" y="1130300"/>
                </a:lnTo>
                <a:lnTo>
                  <a:pt x="17228462" y="1130300"/>
                </a:lnTo>
                <a:lnTo>
                  <a:pt x="17230490" y="800100"/>
                </a:lnTo>
                <a:close/>
              </a:path>
              <a:path w="17230725" h="9398000">
                <a:moveTo>
                  <a:pt x="17230724" y="266700"/>
                </a:moveTo>
                <a:lnTo>
                  <a:pt x="362878" y="266700"/>
                </a:lnTo>
                <a:lnTo>
                  <a:pt x="406751" y="279400"/>
                </a:lnTo>
                <a:lnTo>
                  <a:pt x="446504" y="292100"/>
                </a:lnTo>
                <a:lnTo>
                  <a:pt x="480417" y="317500"/>
                </a:lnTo>
                <a:lnTo>
                  <a:pt x="506771" y="355600"/>
                </a:lnTo>
                <a:lnTo>
                  <a:pt x="523844" y="393700"/>
                </a:lnTo>
                <a:lnTo>
                  <a:pt x="529917" y="431800"/>
                </a:lnTo>
                <a:lnTo>
                  <a:pt x="523844" y="482600"/>
                </a:lnTo>
                <a:lnTo>
                  <a:pt x="506771" y="520700"/>
                </a:lnTo>
                <a:lnTo>
                  <a:pt x="480417" y="558800"/>
                </a:lnTo>
                <a:lnTo>
                  <a:pt x="446504" y="584200"/>
                </a:lnTo>
                <a:lnTo>
                  <a:pt x="406751" y="596900"/>
                </a:lnTo>
                <a:lnTo>
                  <a:pt x="362878" y="609600"/>
                </a:lnTo>
                <a:lnTo>
                  <a:pt x="17230724" y="609600"/>
                </a:lnTo>
                <a:lnTo>
                  <a:pt x="17230724" y="266700"/>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a:xfrm>
            <a:off x="4814836" y="2649728"/>
            <a:ext cx="8671026" cy="4782184"/>
          </a:xfrm>
          <a:prstGeom prst="rect">
            <a:avLst/>
          </a:prstGeom>
        </p:spPr>
        <p:txBody>
          <a:bodyPr wrap="square" lIns="0" tIns="0" rIns="0" bIns="0">
            <a:spAutoFit/>
          </a:bodyPr>
          <a:lstStyle>
            <a:lvl1pPr>
              <a:defRPr sz="10400" b="1" i="0">
                <a:solidFill>
                  <a:srgbClr val="10100F"/>
                </a:solidFill>
                <a:latin typeface="Calibri"/>
                <a:cs typeface="Calibri"/>
              </a:defRPr>
            </a:lvl1pPr>
          </a:lstStyle>
          <a:p>
            <a:endParaRPr/>
          </a:p>
        </p:txBody>
      </p:sp>
      <p:sp>
        <p:nvSpPr>
          <p:cNvPr id="3" name="Holder 3"/>
          <p:cNvSpPr>
            <a:spLocks noGrp="1"/>
          </p:cNvSpPr>
          <p:nvPr>
            <p:ph type="body" idx="1"/>
          </p:nvPr>
        </p:nvSpPr>
        <p:spPr>
          <a:xfrm>
            <a:off x="1718094" y="2724010"/>
            <a:ext cx="14864511" cy="5416550"/>
          </a:xfrm>
          <a:prstGeom prst="rect">
            <a:avLst/>
          </a:prstGeom>
        </p:spPr>
        <p:txBody>
          <a:bodyPr wrap="square" lIns="0" tIns="0" rIns="0" bIns="0">
            <a:spAutoFit/>
          </a:bodyPr>
          <a:lstStyle>
            <a:lvl1pPr>
              <a:defRPr sz="2750" b="0" i="0">
                <a:solidFill>
                  <a:srgbClr val="10100F"/>
                </a:solidFill>
                <a:latin typeface="Arial MT"/>
                <a:cs typeface="Arial MT"/>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5600" y="706323"/>
            <a:ext cx="15430500" cy="259715"/>
            <a:chOff x="1425600" y="706323"/>
            <a:chExt cx="15430500" cy="259715"/>
          </a:xfrm>
        </p:grpSpPr>
        <p:sp>
          <p:nvSpPr>
            <p:cNvPr id="3" name="object 3"/>
            <p:cNvSpPr/>
            <p:nvPr/>
          </p:nvSpPr>
          <p:spPr>
            <a:xfrm>
              <a:off x="1425600" y="706323"/>
              <a:ext cx="5144770" cy="259715"/>
            </a:xfrm>
            <a:custGeom>
              <a:avLst/>
              <a:gdLst/>
              <a:ahLst/>
              <a:cxnLst/>
              <a:rect l="l" t="t" r="r" b="b"/>
              <a:pathLst>
                <a:path w="5144770" h="259715">
                  <a:moveTo>
                    <a:pt x="5144363" y="0"/>
                  </a:moveTo>
                  <a:lnTo>
                    <a:pt x="0" y="0"/>
                  </a:lnTo>
                  <a:lnTo>
                    <a:pt x="0" y="259105"/>
                  </a:lnTo>
                  <a:lnTo>
                    <a:pt x="2572537" y="259105"/>
                  </a:lnTo>
                  <a:lnTo>
                    <a:pt x="5144363" y="259105"/>
                  </a:lnTo>
                  <a:lnTo>
                    <a:pt x="5144363" y="0"/>
                  </a:lnTo>
                  <a:close/>
                </a:path>
              </a:pathLst>
            </a:custGeom>
            <a:solidFill>
              <a:srgbClr val="10100F"/>
            </a:solidFill>
          </p:spPr>
          <p:txBody>
            <a:bodyPr wrap="square" lIns="0" tIns="0" rIns="0" bIns="0" rtlCol="0"/>
            <a:lstStyle/>
            <a:p>
              <a:endParaRPr/>
            </a:p>
          </p:txBody>
        </p:sp>
        <p:sp>
          <p:nvSpPr>
            <p:cNvPr id="4" name="object 4"/>
            <p:cNvSpPr/>
            <p:nvPr/>
          </p:nvSpPr>
          <p:spPr>
            <a:xfrm>
              <a:off x="6570675" y="706323"/>
              <a:ext cx="5144770" cy="259715"/>
            </a:xfrm>
            <a:custGeom>
              <a:avLst/>
              <a:gdLst/>
              <a:ahLst/>
              <a:cxnLst/>
              <a:rect l="l" t="t" r="r" b="b"/>
              <a:pathLst>
                <a:path w="5144770" h="259715">
                  <a:moveTo>
                    <a:pt x="5144363" y="0"/>
                  </a:moveTo>
                  <a:lnTo>
                    <a:pt x="0" y="0"/>
                  </a:lnTo>
                  <a:lnTo>
                    <a:pt x="0" y="259105"/>
                  </a:lnTo>
                  <a:lnTo>
                    <a:pt x="2572550" y="259105"/>
                  </a:lnTo>
                  <a:lnTo>
                    <a:pt x="5144363" y="259105"/>
                  </a:lnTo>
                  <a:lnTo>
                    <a:pt x="5144363" y="0"/>
                  </a:lnTo>
                  <a:close/>
                </a:path>
              </a:pathLst>
            </a:custGeom>
            <a:solidFill>
              <a:srgbClr val="561EC5"/>
            </a:solidFill>
          </p:spPr>
          <p:txBody>
            <a:bodyPr wrap="square" lIns="0" tIns="0" rIns="0" bIns="0" rtlCol="0"/>
            <a:lstStyle/>
            <a:p>
              <a:endParaRPr/>
            </a:p>
          </p:txBody>
        </p:sp>
        <p:sp>
          <p:nvSpPr>
            <p:cNvPr id="5" name="object 5"/>
            <p:cNvSpPr/>
            <p:nvPr/>
          </p:nvSpPr>
          <p:spPr>
            <a:xfrm>
              <a:off x="11715762" y="706324"/>
              <a:ext cx="5140960" cy="257175"/>
            </a:xfrm>
            <a:custGeom>
              <a:avLst/>
              <a:gdLst/>
              <a:ahLst/>
              <a:cxnLst/>
              <a:rect l="l" t="t" r="r" b="b"/>
              <a:pathLst>
                <a:path w="5140959" h="257175">
                  <a:moveTo>
                    <a:pt x="5140336" y="0"/>
                  </a:moveTo>
                  <a:lnTo>
                    <a:pt x="0" y="0"/>
                  </a:lnTo>
                  <a:lnTo>
                    <a:pt x="0" y="257174"/>
                  </a:lnTo>
                  <a:lnTo>
                    <a:pt x="5140336" y="257174"/>
                  </a:lnTo>
                  <a:lnTo>
                    <a:pt x="5140336" y="0"/>
                  </a:lnTo>
                  <a:close/>
                </a:path>
              </a:pathLst>
            </a:custGeom>
            <a:solidFill>
              <a:srgbClr val="1EC0C8"/>
            </a:solidFill>
          </p:spPr>
          <p:txBody>
            <a:bodyPr wrap="square" lIns="0" tIns="0" rIns="0" bIns="0" rtlCol="0"/>
            <a:lstStyle/>
            <a:p>
              <a:endParaRPr/>
            </a:p>
          </p:txBody>
        </p:sp>
      </p:grpSp>
      <p:grpSp>
        <p:nvGrpSpPr>
          <p:cNvPr id="6" name="object 6"/>
          <p:cNvGrpSpPr/>
          <p:nvPr/>
        </p:nvGrpSpPr>
        <p:grpSpPr>
          <a:xfrm>
            <a:off x="1425600" y="9320399"/>
            <a:ext cx="15430500" cy="259715"/>
            <a:chOff x="1425600" y="9320399"/>
            <a:chExt cx="15430500" cy="259715"/>
          </a:xfrm>
        </p:grpSpPr>
        <p:sp>
          <p:nvSpPr>
            <p:cNvPr id="7" name="object 7"/>
            <p:cNvSpPr/>
            <p:nvPr/>
          </p:nvSpPr>
          <p:spPr>
            <a:xfrm>
              <a:off x="1425600" y="9320399"/>
              <a:ext cx="5144770" cy="259715"/>
            </a:xfrm>
            <a:custGeom>
              <a:avLst/>
              <a:gdLst/>
              <a:ahLst/>
              <a:cxnLst/>
              <a:rect l="l" t="t" r="r" b="b"/>
              <a:pathLst>
                <a:path w="5144770" h="259715">
                  <a:moveTo>
                    <a:pt x="5144363" y="0"/>
                  </a:moveTo>
                  <a:lnTo>
                    <a:pt x="0" y="0"/>
                  </a:lnTo>
                  <a:lnTo>
                    <a:pt x="0" y="259109"/>
                  </a:lnTo>
                  <a:lnTo>
                    <a:pt x="2572537" y="259109"/>
                  </a:lnTo>
                  <a:lnTo>
                    <a:pt x="5144363" y="259109"/>
                  </a:lnTo>
                  <a:lnTo>
                    <a:pt x="5144363" y="0"/>
                  </a:lnTo>
                  <a:close/>
                </a:path>
              </a:pathLst>
            </a:custGeom>
            <a:solidFill>
              <a:srgbClr val="10100F"/>
            </a:solidFill>
          </p:spPr>
          <p:txBody>
            <a:bodyPr wrap="square" lIns="0" tIns="0" rIns="0" bIns="0" rtlCol="0"/>
            <a:lstStyle/>
            <a:p>
              <a:endParaRPr/>
            </a:p>
          </p:txBody>
        </p:sp>
        <p:sp>
          <p:nvSpPr>
            <p:cNvPr id="8" name="object 8"/>
            <p:cNvSpPr/>
            <p:nvPr/>
          </p:nvSpPr>
          <p:spPr>
            <a:xfrm>
              <a:off x="6570675" y="9320399"/>
              <a:ext cx="5144770" cy="259715"/>
            </a:xfrm>
            <a:custGeom>
              <a:avLst/>
              <a:gdLst/>
              <a:ahLst/>
              <a:cxnLst/>
              <a:rect l="l" t="t" r="r" b="b"/>
              <a:pathLst>
                <a:path w="5144770" h="259715">
                  <a:moveTo>
                    <a:pt x="5144363" y="0"/>
                  </a:moveTo>
                  <a:lnTo>
                    <a:pt x="0" y="0"/>
                  </a:lnTo>
                  <a:lnTo>
                    <a:pt x="0" y="259109"/>
                  </a:lnTo>
                  <a:lnTo>
                    <a:pt x="2572550" y="259109"/>
                  </a:lnTo>
                  <a:lnTo>
                    <a:pt x="5144363" y="259109"/>
                  </a:lnTo>
                  <a:lnTo>
                    <a:pt x="5144363" y="0"/>
                  </a:lnTo>
                  <a:close/>
                </a:path>
              </a:pathLst>
            </a:custGeom>
            <a:solidFill>
              <a:srgbClr val="561EC5"/>
            </a:solidFill>
          </p:spPr>
          <p:txBody>
            <a:bodyPr wrap="square" lIns="0" tIns="0" rIns="0" bIns="0" rtlCol="0"/>
            <a:lstStyle/>
            <a:p>
              <a:endParaRPr/>
            </a:p>
          </p:txBody>
        </p:sp>
        <p:sp>
          <p:nvSpPr>
            <p:cNvPr id="9" name="object 9"/>
            <p:cNvSpPr/>
            <p:nvPr/>
          </p:nvSpPr>
          <p:spPr>
            <a:xfrm>
              <a:off x="11715762" y="9320399"/>
              <a:ext cx="5140960" cy="257175"/>
            </a:xfrm>
            <a:custGeom>
              <a:avLst/>
              <a:gdLst/>
              <a:ahLst/>
              <a:cxnLst/>
              <a:rect l="l" t="t" r="r" b="b"/>
              <a:pathLst>
                <a:path w="5140959" h="257175">
                  <a:moveTo>
                    <a:pt x="5140336" y="0"/>
                  </a:moveTo>
                  <a:lnTo>
                    <a:pt x="0" y="0"/>
                  </a:lnTo>
                  <a:lnTo>
                    <a:pt x="0" y="257174"/>
                  </a:lnTo>
                  <a:lnTo>
                    <a:pt x="5140336" y="257174"/>
                  </a:lnTo>
                  <a:lnTo>
                    <a:pt x="5140336" y="0"/>
                  </a:lnTo>
                  <a:close/>
                </a:path>
              </a:pathLst>
            </a:custGeom>
            <a:solidFill>
              <a:srgbClr val="1EC0C8"/>
            </a:solidFill>
          </p:spPr>
          <p:txBody>
            <a:bodyPr wrap="square" lIns="0" tIns="0" rIns="0" bIns="0" rtlCol="0"/>
            <a:lstStyle/>
            <a:p>
              <a:endParaRPr/>
            </a:p>
          </p:txBody>
        </p:sp>
      </p:grpSp>
      <p:sp>
        <p:nvSpPr>
          <p:cNvPr id="10" name="object 10"/>
          <p:cNvSpPr/>
          <p:nvPr/>
        </p:nvSpPr>
        <p:spPr>
          <a:xfrm>
            <a:off x="17519777" y="2080793"/>
            <a:ext cx="554355" cy="1779905"/>
          </a:xfrm>
          <a:custGeom>
            <a:avLst/>
            <a:gdLst/>
            <a:ahLst/>
            <a:cxnLst/>
            <a:rect l="l" t="t" r="r" b="b"/>
            <a:pathLst>
              <a:path w="554355" h="1779904">
                <a:moveTo>
                  <a:pt x="276479" y="0"/>
                </a:moveTo>
                <a:lnTo>
                  <a:pt x="0" y="143281"/>
                </a:lnTo>
                <a:lnTo>
                  <a:pt x="0" y="1779841"/>
                </a:lnTo>
                <a:lnTo>
                  <a:pt x="554355" y="1779841"/>
                </a:lnTo>
                <a:lnTo>
                  <a:pt x="554355" y="143281"/>
                </a:lnTo>
                <a:lnTo>
                  <a:pt x="276479" y="0"/>
                </a:lnTo>
                <a:close/>
              </a:path>
            </a:pathLst>
          </a:custGeom>
          <a:solidFill>
            <a:srgbClr val="1EC0C8"/>
          </a:solidFill>
        </p:spPr>
        <p:txBody>
          <a:bodyPr wrap="square" lIns="0" tIns="0" rIns="0" bIns="0" rtlCol="0"/>
          <a:lstStyle/>
          <a:p>
            <a:endParaRPr/>
          </a:p>
        </p:txBody>
      </p:sp>
      <p:sp>
        <p:nvSpPr>
          <p:cNvPr id="11" name="object 11"/>
          <p:cNvSpPr/>
          <p:nvPr/>
        </p:nvSpPr>
        <p:spPr>
          <a:xfrm>
            <a:off x="218881" y="7539837"/>
            <a:ext cx="532130" cy="1704339"/>
          </a:xfrm>
          <a:custGeom>
            <a:avLst/>
            <a:gdLst/>
            <a:ahLst/>
            <a:cxnLst/>
            <a:rect l="l" t="t" r="r" b="b"/>
            <a:pathLst>
              <a:path w="532130" h="1704340">
                <a:moveTo>
                  <a:pt x="449388" y="1676872"/>
                </a:moveTo>
                <a:lnTo>
                  <a:pt x="357102" y="1676872"/>
                </a:lnTo>
                <a:lnTo>
                  <a:pt x="361592" y="1683374"/>
                </a:lnTo>
                <a:lnTo>
                  <a:pt x="368174" y="1690552"/>
                </a:lnTo>
                <a:lnTo>
                  <a:pt x="374619" y="1697730"/>
                </a:lnTo>
                <a:lnTo>
                  <a:pt x="378702" y="1704232"/>
                </a:lnTo>
                <a:lnTo>
                  <a:pt x="384901" y="1696784"/>
                </a:lnTo>
                <a:lnTo>
                  <a:pt x="392652" y="1690552"/>
                </a:lnTo>
                <a:lnTo>
                  <a:pt x="400268" y="1685401"/>
                </a:lnTo>
                <a:lnTo>
                  <a:pt x="406062" y="1681194"/>
                </a:lnTo>
                <a:lnTo>
                  <a:pt x="445018" y="1681194"/>
                </a:lnTo>
                <a:lnTo>
                  <a:pt x="449388" y="1676872"/>
                </a:lnTo>
                <a:close/>
              </a:path>
              <a:path w="532130" h="1704340">
                <a:moveTo>
                  <a:pt x="445018" y="1681194"/>
                </a:moveTo>
                <a:lnTo>
                  <a:pt x="406062" y="1681194"/>
                </a:lnTo>
                <a:lnTo>
                  <a:pt x="409685" y="1685738"/>
                </a:lnTo>
                <a:lnTo>
                  <a:pt x="420439" y="1695367"/>
                </a:lnTo>
                <a:lnTo>
                  <a:pt x="424060" y="1699911"/>
                </a:lnTo>
                <a:lnTo>
                  <a:pt x="439697" y="1686456"/>
                </a:lnTo>
                <a:lnTo>
                  <a:pt x="445018" y="1681194"/>
                </a:lnTo>
                <a:close/>
              </a:path>
              <a:path w="532130" h="1704340">
                <a:moveTo>
                  <a:pt x="334064" y="1650232"/>
                </a:moveTo>
                <a:lnTo>
                  <a:pt x="230390" y="1650232"/>
                </a:lnTo>
                <a:lnTo>
                  <a:pt x="238445" y="1659615"/>
                </a:lnTo>
                <a:lnTo>
                  <a:pt x="244609" y="1670753"/>
                </a:lnTo>
                <a:lnTo>
                  <a:pt x="249461" y="1682533"/>
                </a:lnTo>
                <a:lnTo>
                  <a:pt x="253428" y="1693432"/>
                </a:lnTo>
                <a:lnTo>
                  <a:pt x="262776" y="1686671"/>
                </a:lnTo>
                <a:lnTo>
                  <a:pt x="272596" y="1678223"/>
                </a:lnTo>
                <a:lnTo>
                  <a:pt x="283092" y="1669638"/>
                </a:lnTo>
                <a:lnTo>
                  <a:pt x="294466" y="1662470"/>
                </a:lnTo>
                <a:lnTo>
                  <a:pt x="326226" y="1662470"/>
                </a:lnTo>
                <a:lnTo>
                  <a:pt x="327148" y="1660807"/>
                </a:lnTo>
                <a:lnTo>
                  <a:pt x="334064" y="1650232"/>
                </a:lnTo>
                <a:close/>
              </a:path>
              <a:path w="532130" h="1704340">
                <a:moveTo>
                  <a:pt x="495209" y="1650232"/>
                </a:moveTo>
                <a:lnTo>
                  <a:pt x="334064" y="1650232"/>
                </a:lnTo>
                <a:lnTo>
                  <a:pt x="335302" y="1660807"/>
                </a:lnTo>
                <a:lnTo>
                  <a:pt x="335758" y="1669638"/>
                </a:lnTo>
                <a:lnTo>
                  <a:pt x="335782" y="1685401"/>
                </a:lnTo>
                <a:lnTo>
                  <a:pt x="335507" y="1692713"/>
                </a:lnTo>
                <a:lnTo>
                  <a:pt x="340907" y="1688011"/>
                </a:lnTo>
                <a:lnTo>
                  <a:pt x="346846" y="1684253"/>
                </a:lnTo>
                <a:lnTo>
                  <a:pt x="352515" y="1680765"/>
                </a:lnTo>
                <a:lnTo>
                  <a:pt x="357102" y="1676872"/>
                </a:lnTo>
                <a:lnTo>
                  <a:pt x="449388" y="1676872"/>
                </a:lnTo>
                <a:lnTo>
                  <a:pt x="454120" y="1672192"/>
                </a:lnTo>
                <a:lnTo>
                  <a:pt x="468811" y="1662247"/>
                </a:lnTo>
                <a:lnTo>
                  <a:pt x="484275" y="1661781"/>
                </a:lnTo>
                <a:lnTo>
                  <a:pt x="483100" y="1660312"/>
                </a:lnTo>
                <a:lnTo>
                  <a:pt x="494980" y="1660312"/>
                </a:lnTo>
                <a:lnTo>
                  <a:pt x="495209" y="1650232"/>
                </a:lnTo>
                <a:close/>
              </a:path>
              <a:path w="532130" h="1704340">
                <a:moveTo>
                  <a:pt x="326226" y="1662470"/>
                </a:moveTo>
                <a:lnTo>
                  <a:pt x="294466" y="1662470"/>
                </a:lnTo>
                <a:lnTo>
                  <a:pt x="296265" y="1670525"/>
                </a:lnTo>
                <a:lnTo>
                  <a:pt x="300225" y="1678311"/>
                </a:lnTo>
                <a:lnTo>
                  <a:pt x="304185" y="1685557"/>
                </a:lnTo>
                <a:lnTo>
                  <a:pt x="305984" y="1691994"/>
                </a:lnTo>
                <a:lnTo>
                  <a:pt x="314120" y="1683038"/>
                </a:lnTo>
                <a:lnTo>
                  <a:pt x="320837" y="1672192"/>
                </a:lnTo>
                <a:lnTo>
                  <a:pt x="326226" y="1662470"/>
                </a:lnTo>
                <a:close/>
              </a:path>
              <a:path w="532130" h="1704340">
                <a:moveTo>
                  <a:pt x="495569" y="1634392"/>
                </a:moveTo>
                <a:lnTo>
                  <a:pt x="158391" y="1634392"/>
                </a:lnTo>
                <a:lnTo>
                  <a:pt x="166097" y="1644089"/>
                </a:lnTo>
                <a:lnTo>
                  <a:pt x="171982" y="1655272"/>
                </a:lnTo>
                <a:lnTo>
                  <a:pt x="177731" y="1666995"/>
                </a:lnTo>
                <a:lnTo>
                  <a:pt x="185032" y="1678311"/>
                </a:lnTo>
                <a:lnTo>
                  <a:pt x="209060" y="1666973"/>
                </a:lnTo>
                <a:lnTo>
                  <a:pt x="220569" y="1659885"/>
                </a:lnTo>
                <a:lnTo>
                  <a:pt x="230390" y="1650232"/>
                </a:lnTo>
                <a:lnTo>
                  <a:pt x="495209" y="1650232"/>
                </a:lnTo>
                <a:lnTo>
                  <a:pt x="495569" y="1634392"/>
                </a:lnTo>
                <a:close/>
              </a:path>
              <a:path w="532130" h="1704340">
                <a:moveTo>
                  <a:pt x="494980" y="1660312"/>
                </a:moveTo>
                <a:lnTo>
                  <a:pt x="483100" y="1660312"/>
                </a:lnTo>
                <a:lnTo>
                  <a:pt x="485258" y="1661751"/>
                </a:lnTo>
                <a:lnTo>
                  <a:pt x="484275" y="1661781"/>
                </a:lnTo>
                <a:lnTo>
                  <a:pt x="488859" y="1667511"/>
                </a:lnTo>
                <a:lnTo>
                  <a:pt x="494620" y="1676153"/>
                </a:lnTo>
                <a:lnTo>
                  <a:pt x="494980" y="1660312"/>
                </a:lnTo>
                <a:close/>
              </a:path>
              <a:path w="532130" h="1704340">
                <a:moveTo>
                  <a:pt x="495716" y="1627913"/>
                </a:moveTo>
                <a:lnTo>
                  <a:pt x="71273" y="1627913"/>
                </a:lnTo>
                <a:lnTo>
                  <a:pt x="78339" y="1642010"/>
                </a:lnTo>
                <a:lnTo>
                  <a:pt x="89994" y="1653743"/>
                </a:lnTo>
                <a:lnTo>
                  <a:pt x="103268" y="1664262"/>
                </a:lnTo>
                <a:lnTo>
                  <a:pt x="115192" y="1674714"/>
                </a:lnTo>
                <a:lnTo>
                  <a:pt x="127816" y="1665071"/>
                </a:lnTo>
                <a:lnTo>
                  <a:pt x="138413" y="1654282"/>
                </a:lnTo>
                <a:lnTo>
                  <a:pt x="148199" y="1643628"/>
                </a:lnTo>
                <a:lnTo>
                  <a:pt x="158391" y="1634392"/>
                </a:lnTo>
                <a:lnTo>
                  <a:pt x="495569" y="1634392"/>
                </a:lnTo>
                <a:lnTo>
                  <a:pt x="495716" y="1627913"/>
                </a:lnTo>
                <a:close/>
              </a:path>
              <a:path w="532130" h="1704340">
                <a:moveTo>
                  <a:pt x="48954" y="13677"/>
                </a:moveTo>
                <a:lnTo>
                  <a:pt x="46076" y="16560"/>
                </a:lnTo>
                <a:lnTo>
                  <a:pt x="42475" y="19443"/>
                </a:lnTo>
                <a:lnTo>
                  <a:pt x="37434" y="24485"/>
                </a:lnTo>
                <a:lnTo>
                  <a:pt x="0" y="1662470"/>
                </a:lnTo>
                <a:lnTo>
                  <a:pt x="7703" y="1656881"/>
                </a:lnTo>
                <a:lnTo>
                  <a:pt x="15746" y="1653923"/>
                </a:lnTo>
                <a:lnTo>
                  <a:pt x="40442" y="1653923"/>
                </a:lnTo>
                <a:lnTo>
                  <a:pt x="42725" y="1651708"/>
                </a:lnTo>
                <a:lnTo>
                  <a:pt x="52196" y="1643124"/>
                </a:lnTo>
                <a:lnTo>
                  <a:pt x="61667" y="1635215"/>
                </a:lnTo>
                <a:lnTo>
                  <a:pt x="71273" y="1627913"/>
                </a:lnTo>
                <a:lnTo>
                  <a:pt x="495716" y="1627913"/>
                </a:lnTo>
                <a:lnTo>
                  <a:pt x="531274" y="62649"/>
                </a:lnTo>
                <a:lnTo>
                  <a:pt x="208071" y="62649"/>
                </a:lnTo>
                <a:lnTo>
                  <a:pt x="202311" y="54724"/>
                </a:lnTo>
                <a:lnTo>
                  <a:pt x="203031" y="51130"/>
                </a:lnTo>
                <a:lnTo>
                  <a:pt x="202414" y="48247"/>
                </a:lnTo>
                <a:lnTo>
                  <a:pt x="194388" y="48247"/>
                </a:lnTo>
                <a:lnTo>
                  <a:pt x="192949" y="44640"/>
                </a:lnTo>
                <a:lnTo>
                  <a:pt x="191221" y="42481"/>
                </a:lnTo>
                <a:lnTo>
                  <a:pt x="105836" y="42481"/>
                </a:lnTo>
                <a:lnTo>
                  <a:pt x="99934" y="31686"/>
                </a:lnTo>
                <a:lnTo>
                  <a:pt x="61197" y="31686"/>
                </a:lnTo>
                <a:lnTo>
                  <a:pt x="57595" y="27355"/>
                </a:lnTo>
                <a:lnTo>
                  <a:pt x="51836" y="16560"/>
                </a:lnTo>
                <a:lnTo>
                  <a:pt x="48954" y="13677"/>
                </a:lnTo>
                <a:close/>
              </a:path>
              <a:path w="532130" h="1704340">
                <a:moveTo>
                  <a:pt x="483100" y="1660312"/>
                </a:moveTo>
                <a:lnTo>
                  <a:pt x="484275" y="1661781"/>
                </a:lnTo>
                <a:lnTo>
                  <a:pt x="485258" y="1661751"/>
                </a:lnTo>
                <a:lnTo>
                  <a:pt x="483100" y="1660312"/>
                </a:lnTo>
                <a:close/>
              </a:path>
              <a:path w="532130" h="1704340">
                <a:moveTo>
                  <a:pt x="40442" y="1653923"/>
                </a:moveTo>
                <a:lnTo>
                  <a:pt x="15746" y="1653923"/>
                </a:lnTo>
                <a:lnTo>
                  <a:pt x="24195" y="1654879"/>
                </a:lnTo>
                <a:lnTo>
                  <a:pt x="33119" y="1661033"/>
                </a:lnTo>
                <a:lnTo>
                  <a:pt x="40442" y="1653923"/>
                </a:lnTo>
                <a:close/>
              </a:path>
              <a:path w="532130" h="1704340">
                <a:moveTo>
                  <a:pt x="261346" y="22326"/>
                </a:moveTo>
                <a:lnTo>
                  <a:pt x="248974" y="35406"/>
                </a:lnTo>
                <a:lnTo>
                  <a:pt x="235789" y="40592"/>
                </a:lnTo>
                <a:lnTo>
                  <a:pt x="222065" y="46726"/>
                </a:lnTo>
                <a:lnTo>
                  <a:pt x="208071" y="62649"/>
                </a:lnTo>
                <a:lnTo>
                  <a:pt x="531274" y="62649"/>
                </a:lnTo>
                <a:lnTo>
                  <a:pt x="531520" y="51841"/>
                </a:lnTo>
                <a:lnTo>
                  <a:pt x="348465" y="51841"/>
                </a:lnTo>
                <a:lnTo>
                  <a:pt x="343425" y="48958"/>
                </a:lnTo>
                <a:lnTo>
                  <a:pt x="342476" y="43736"/>
                </a:lnTo>
                <a:lnTo>
                  <a:pt x="329285" y="43736"/>
                </a:lnTo>
                <a:lnTo>
                  <a:pt x="319936" y="41579"/>
                </a:lnTo>
                <a:lnTo>
                  <a:pt x="312612" y="33213"/>
                </a:lnTo>
                <a:lnTo>
                  <a:pt x="312262" y="32397"/>
                </a:lnTo>
                <a:lnTo>
                  <a:pt x="291588" y="32397"/>
                </a:lnTo>
                <a:lnTo>
                  <a:pt x="283523" y="29002"/>
                </a:lnTo>
                <a:lnTo>
                  <a:pt x="276712" y="27355"/>
                </a:lnTo>
                <a:lnTo>
                  <a:pt x="269819" y="25721"/>
                </a:lnTo>
                <a:lnTo>
                  <a:pt x="261346" y="22326"/>
                </a:lnTo>
                <a:close/>
              </a:path>
              <a:path w="532130" h="1704340">
                <a:moveTo>
                  <a:pt x="374387" y="18719"/>
                </a:moveTo>
                <a:lnTo>
                  <a:pt x="369020" y="27947"/>
                </a:lnTo>
                <a:lnTo>
                  <a:pt x="361696" y="36361"/>
                </a:lnTo>
                <a:lnTo>
                  <a:pt x="354202" y="44280"/>
                </a:lnTo>
                <a:lnTo>
                  <a:pt x="348465" y="51841"/>
                </a:lnTo>
                <a:lnTo>
                  <a:pt x="510460" y="51841"/>
                </a:lnTo>
                <a:lnTo>
                  <a:pt x="509147" y="46799"/>
                </a:lnTo>
                <a:lnTo>
                  <a:pt x="412541" y="46799"/>
                </a:lnTo>
                <a:lnTo>
                  <a:pt x="403903" y="38980"/>
                </a:lnTo>
                <a:lnTo>
                  <a:pt x="398503" y="35550"/>
                </a:lnTo>
                <a:lnTo>
                  <a:pt x="393102" y="34144"/>
                </a:lnTo>
                <a:lnTo>
                  <a:pt x="384462" y="32397"/>
                </a:lnTo>
                <a:lnTo>
                  <a:pt x="382304" y="28803"/>
                </a:lnTo>
                <a:lnTo>
                  <a:pt x="377263" y="20878"/>
                </a:lnTo>
                <a:lnTo>
                  <a:pt x="374387" y="18719"/>
                </a:lnTo>
                <a:close/>
              </a:path>
              <a:path w="532130" h="1704340">
                <a:moveTo>
                  <a:pt x="524137" y="31686"/>
                </a:moveTo>
                <a:lnTo>
                  <a:pt x="521978" y="38874"/>
                </a:lnTo>
                <a:lnTo>
                  <a:pt x="514056" y="48958"/>
                </a:lnTo>
                <a:lnTo>
                  <a:pt x="510460" y="51841"/>
                </a:lnTo>
                <a:lnTo>
                  <a:pt x="531520" y="51841"/>
                </a:lnTo>
                <a:lnTo>
                  <a:pt x="531732" y="42481"/>
                </a:lnTo>
                <a:lnTo>
                  <a:pt x="527019" y="42481"/>
                </a:lnTo>
                <a:lnTo>
                  <a:pt x="524137" y="31686"/>
                </a:lnTo>
                <a:close/>
              </a:path>
              <a:path w="532130" h="1704340">
                <a:moveTo>
                  <a:pt x="200873" y="41046"/>
                </a:moveTo>
                <a:lnTo>
                  <a:pt x="197271" y="41046"/>
                </a:lnTo>
                <a:lnTo>
                  <a:pt x="194388" y="48247"/>
                </a:lnTo>
                <a:lnTo>
                  <a:pt x="202414" y="48247"/>
                </a:lnTo>
                <a:lnTo>
                  <a:pt x="200873" y="41046"/>
                </a:lnTo>
                <a:close/>
              </a:path>
              <a:path w="532130" h="1704340">
                <a:moveTo>
                  <a:pt x="458623" y="9359"/>
                </a:moveTo>
                <a:lnTo>
                  <a:pt x="448384" y="24323"/>
                </a:lnTo>
                <a:lnTo>
                  <a:pt x="436661" y="34561"/>
                </a:lnTo>
                <a:lnTo>
                  <a:pt x="424351" y="41579"/>
                </a:lnTo>
                <a:lnTo>
                  <a:pt x="412541" y="46799"/>
                </a:lnTo>
                <a:lnTo>
                  <a:pt x="509147" y="46799"/>
                </a:lnTo>
                <a:lnTo>
                  <a:pt x="508773" y="45364"/>
                </a:lnTo>
                <a:lnTo>
                  <a:pt x="483100" y="45364"/>
                </a:lnTo>
                <a:lnTo>
                  <a:pt x="481773" y="39400"/>
                </a:lnTo>
                <a:lnTo>
                  <a:pt x="480323" y="33845"/>
                </a:lnTo>
                <a:lnTo>
                  <a:pt x="465822" y="33845"/>
                </a:lnTo>
                <a:lnTo>
                  <a:pt x="463821" y="25721"/>
                </a:lnTo>
                <a:lnTo>
                  <a:pt x="462490" y="20793"/>
                </a:lnTo>
                <a:lnTo>
                  <a:pt x="460657" y="14907"/>
                </a:lnTo>
                <a:lnTo>
                  <a:pt x="458623" y="9359"/>
                </a:lnTo>
                <a:close/>
              </a:path>
              <a:path w="532130" h="1704340">
                <a:moveTo>
                  <a:pt x="501098" y="21602"/>
                </a:moveTo>
                <a:lnTo>
                  <a:pt x="497477" y="26628"/>
                </a:lnTo>
                <a:lnTo>
                  <a:pt x="492022" y="32761"/>
                </a:lnTo>
                <a:lnTo>
                  <a:pt x="486722" y="39117"/>
                </a:lnTo>
                <a:lnTo>
                  <a:pt x="483100" y="45364"/>
                </a:lnTo>
                <a:lnTo>
                  <a:pt x="508773" y="45364"/>
                </a:lnTo>
                <a:lnTo>
                  <a:pt x="508473" y="44235"/>
                </a:lnTo>
                <a:lnTo>
                  <a:pt x="505509" y="36722"/>
                </a:lnTo>
                <a:lnTo>
                  <a:pt x="502662" y="29163"/>
                </a:lnTo>
                <a:lnTo>
                  <a:pt x="501098" y="21602"/>
                </a:lnTo>
                <a:close/>
              </a:path>
              <a:path w="532130" h="1704340">
                <a:moveTo>
                  <a:pt x="341268" y="38874"/>
                </a:moveTo>
                <a:lnTo>
                  <a:pt x="329285" y="43736"/>
                </a:lnTo>
                <a:lnTo>
                  <a:pt x="342476" y="43736"/>
                </a:lnTo>
                <a:lnTo>
                  <a:pt x="341986" y="41046"/>
                </a:lnTo>
                <a:lnTo>
                  <a:pt x="341268" y="38874"/>
                </a:lnTo>
                <a:close/>
              </a:path>
              <a:path w="532130" h="1704340">
                <a:moveTo>
                  <a:pt x="149571" y="11799"/>
                </a:moveTo>
                <a:lnTo>
                  <a:pt x="136612" y="13227"/>
                </a:lnTo>
                <a:lnTo>
                  <a:pt x="121763" y="26942"/>
                </a:lnTo>
                <a:lnTo>
                  <a:pt x="105836" y="42481"/>
                </a:lnTo>
                <a:lnTo>
                  <a:pt x="191221" y="42481"/>
                </a:lnTo>
                <a:lnTo>
                  <a:pt x="190073" y="41046"/>
                </a:lnTo>
                <a:lnTo>
                  <a:pt x="190792" y="33845"/>
                </a:lnTo>
                <a:lnTo>
                  <a:pt x="190068" y="33121"/>
                </a:lnTo>
                <a:lnTo>
                  <a:pt x="159830" y="33121"/>
                </a:lnTo>
                <a:lnTo>
                  <a:pt x="149571" y="11799"/>
                </a:lnTo>
                <a:close/>
              </a:path>
              <a:path w="532130" h="1704340">
                <a:moveTo>
                  <a:pt x="532060" y="28079"/>
                </a:moveTo>
                <a:lnTo>
                  <a:pt x="529897" y="33845"/>
                </a:lnTo>
                <a:lnTo>
                  <a:pt x="527739" y="38874"/>
                </a:lnTo>
                <a:lnTo>
                  <a:pt x="527019" y="42481"/>
                </a:lnTo>
                <a:lnTo>
                  <a:pt x="531732" y="42481"/>
                </a:lnTo>
                <a:lnTo>
                  <a:pt x="532060" y="28079"/>
                </a:lnTo>
                <a:close/>
              </a:path>
              <a:path w="532130" h="1704340">
                <a:moveTo>
                  <a:pt x="475902" y="20167"/>
                </a:moveTo>
                <a:lnTo>
                  <a:pt x="471581" y="23761"/>
                </a:lnTo>
                <a:lnTo>
                  <a:pt x="467979" y="30238"/>
                </a:lnTo>
                <a:lnTo>
                  <a:pt x="465822" y="33845"/>
                </a:lnTo>
                <a:lnTo>
                  <a:pt x="480323" y="33845"/>
                </a:lnTo>
                <a:lnTo>
                  <a:pt x="479931" y="32397"/>
                </a:lnTo>
                <a:lnTo>
                  <a:pt x="477894" y="25721"/>
                </a:lnTo>
                <a:lnTo>
                  <a:pt x="475902" y="20167"/>
                </a:lnTo>
                <a:close/>
              </a:path>
              <a:path w="532130" h="1704340">
                <a:moveTo>
                  <a:pt x="172793" y="16560"/>
                </a:moveTo>
                <a:lnTo>
                  <a:pt x="169912" y="23037"/>
                </a:lnTo>
                <a:lnTo>
                  <a:pt x="164871" y="25920"/>
                </a:lnTo>
                <a:lnTo>
                  <a:pt x="159830" y="33121"/>
                </a:lnTo>
                <a:lnTo>
                  <a:pt x="190068" y="33121"/>
                </a:lnTo>
                <a:lnTo>
                  <a:pt x="187910" y="30962"/>
                </a:lnTo>
                <a:lnTo>
                  <a:pt x="183625" y="26887"/>
                </a:lnTo>
                <a:lnTo>
                  <a:pt x="180622" y="24838"/>
                </a:lnTo>
                <a:lnTo>
                  <a:pt x="177483" y="22250"/>
                </a:lnTo>
                <a:lnTo>
                  <a:pt x="172793" y="16560"/>
                </a:lnTo>
                <a:close/>
              </a:path>
              <a:path w="532130" h="1704340">
                <a:moveTo>
                  <a:pt x="306705" y="19443"/>
                </a:moveTo>
                <a:lnTo>
                  <a:pt x="300945" y="23037"/>
                </a:lnTo>
                <a:lnTo>
                  <a:pt x="295910" y="25920"/>
                </a:lnTo>
                <a:lnTo>
                  <a:pt x="291588" y="32397"/>
                </a:lnTo>
                <a:lnTo>
                  <a:pt x="312262" y="32397"/>
                </a:lnTo>
                <a:lnTo>
                  <a:pt x="306705" y="19443"/>
                </a:lnTo>
                <a:close/>
              </a:path>
              <a:path w="532130" h="1704340">
                <a:moveTo>
                  <a:pt x="77033" y="0"/>
                </a:moveTo>
                <a:lnTo>
                  <a:pt x="73446" y="7890"/>
                </a:lnTo>
                <a:lnTo>
                  <a:pt x="68845" y="15576"/>
                </a:lnTo>
                <a:lnTo>
                  <a:pt x="64380" y="23395"/>
                </a:lnTo>
                <a:lnTo>
                  <a:pt x="61197" y="31686"/>
                </a:lnTo>
                <a:lnTo>
                  <a:pt x="99934" y="31686"/>
                </a:lnTo>
                <a:lnTo>
                  <a:pt x="99108" y="30175"/>
                </a:lnTo>
                <a:lnTo>
                  <a:pt x="92516" y="19621"/>
                </a:lnTo>
                <a:lnTo>
                  <a:pt x="85382" y="9877"/>
                </a:lnTo>
                <a:lnTo>
                  <a:pt x="77033" y="0"/>
                </a:lnTo>
                <a:close/>
              </a:path>
            </a:pathLst>
          </a:custGeom>
          <a:solidFill>
            <a:srgbClr val="1EC0C8"/>
          </a:solidFill>
        </p:spPr>
        <p:txBody>
          <a:bodyPr wrap="square" lIns="0" tIns="0" rIns="0" bIns="0" rtlCol="0"/>
          <a:lstStyle/>
          <a:p>
            <a:endParaRPr/>
          </a:p>
        </p:txBody>
      </p:sp>
      <p:sp>
        <p:nvSpPr>
          <p:cNvPr id="12" name="object 12"/>
          <p:cNvSpPr txBox="1"/>
          <p:nvPr/>
        </p:nvSpPr>
        <p:spPr>
          <a:xfrm>
            <a:off x="1481757" y="4154974"/>
            <a:ext cx="15337186" cy="1244571"/>
          </a:xfrm>
          <a:prstGeom prst="rect">
            <a:avLst/>
          </a:prstGeom>
        </p:spPr>
        <p:txBody>
          <a:bodyPr vert="horz" wrap="square" lIns="0" tIns="13335" rIns="0" bIns="0" rtlCol="0">
            <a:spAutoFit/>
          </a:bodyPr>
          <a:lstStyle/>
          <a:p>
            <a:pPr marL="12700" marR="5080" algn="ctr">
              <a:lnSpc>
                <a:spcPct val="100299"/>
              </a:lnSpc>
              <a:spcBef>
                <a:spcPts val="105"/>
              </a:spcBef>
            </a:pPr>
            <a:r>
              <a:rPr lang="fr-FR" sz="4000" b="1" dirty="0"/>
              <a:t>Système de Gestion des Réclamations d'Incidents – Conception et Implémentation</a:t>
            </a:r>
            <a:endParaRPr lang="fr-FR" sz="4000" b="1" dirty="0">
              <a:latin typeface="Microsoft YaHei UI" panose="020B0503020204020204" pitchFamily="34" charset="-122"/>
              <a:ea typeface="Microsoft YaHei UI" panose="020B0503020204020204" pitchFamily="34" charset="-122"/>
              <a:cs typeface="Cambria"/>
            </a:endParaRPr>
          </a:p>
        </p:txBody>
      </p:sp>
      <p:sp>
        <p:nvSpPr>
          <p:cNvPr id="19" name="TextBox 18">
            <a:extLst>
              <a:ext uri="{FF2B5EF4-FFF2-40B4-BE49-F238E27FC236}">
                <a16:creationId xmlns:a16="http://schemas.microsoft.com/office/drawing/2014/main" id="{E3EA4C30-AABF-7319-D8B3-50BF1845BD5C}"/>
              </a:ext>
            </a:extLst>
          </p:cNvPr>
          <p:cNvSpPr txBox="1"/>
          <p:nvPr/>
        </p:nvSpPr>
        <p:spPr>
          <a:xfrm>
            <a:off x="-2279650" y="4807566"/>
            <a:ext cx="184731" cy="369332"/>
          </a:xfrm>
          <a:prstGeom prst="rect">
            <a:avLst/>
          </a:prstGeom>
          <a:noFill/>
        </p:spPr>
        <p:txBody>
          <a:bodyPr wrap="none" rtlCol="0">
            <a:spAutoFit/>
          </a:bodyPr>
          <a:lstStyle/>
          <a:p>
            <a:endParaRPr lang="en-US" dirty="0"/>
          </a:p>
        </p:txBody>
      </p:sp>
      <p:sp>
        <p:nvSpPr>
          <p:cNvPr id="21" name="TextBox 20">
            <a:extLst>
              <a:ext uri="{FF2B5EF4-FFF2-40B4-BE49-F238E27FC236}">
                <a16:creationId xmlns:a16="http://schemas.microsoft.com/office/drawing/2014/main" id="{F83B8C28-7220-4214-5580-717BED13A79F}"/>
              </a:ext>
            </a:extLst>
          </p:cNvPr>
          <p:cNvSpPr txBox="1"/>
          <p:nvPr/>
        </p:nvSpPr>
        <p:spPr>
          <a:xfrm>
            <a:off x="1758950" y="6712499"/>
            <a:ext cx="3962400" cy="1661993"/>
          </a:xfrm>
          <a:prstGeom prst="rect">
            <a:avLst/>
          </a:prstGeom>
          <a:noFill/>
        </p:spPr>
        <p:txBody>
          <a:bodyPr wrap="square" rtlCol="0">
            <a:spAutoFit/>
          </a:bodyPr>
          <a:lstStyle/>
          <a:p>
            <a:r>
              <a:rPr lang="fr-FR" sz="2400" b="1" dirty="0">
                <a:solidFill>
                  <a:schemeClr val="accent1"/>
                </a:solidFill>
              </a:rPr>
              <a:t>Binôme :</a:t>
            </a:r>
          </a:p>
          <a:p>
            <a:pPr marL="342900" indent="-342900">
              <a:buFont typeface="Arial" panose="020B0604020202020204" pitchFamily="34" charset="0"/>
              <a:buChar char="•"/>
            </a:pPr>
            <a:r>
              <a:rPr lang="fr-FR" b="1" dirty="0"/>
              <a:t>Fadwa </a:t>
            </a:r>
            <a:r>
              <a:rPr lang="fr-FR" b="1" dirty="0" err="1"/>
              <a:t>ouaoua</a:t>
            </a:r>
            <a:r>
              <a:rPr lang="fr-FR" b="1" dirty="0"/>
              <a:t> </a:t>
            </a:r>
          </a:p>
          <a:p>
            <a:pPr marL="342900" indent="-342900">
              <a:buFont typeface="Arial" panose="020B0604020202020204" pitchFamily="34" charset="0"/>
              <a:buChar char="•"/>
            </a:pPr>
            <a:r>
              <a:rPr lang="fr-FR" b="1" dirty="0" err="1"/>
              <a:t>Hiba</a:t>
            </a:r>
            <a:r>
              <a:rPr lang="fr-FR" b="1" dirty="0"/>
              <a:t> </a:t>
            </a:r>
            <a:r>
              <a:rPr lang="fr-FR" b="1" dirty="0" err="1"/>
              <a:t>Oubahim</a:t>
            </a:r>
            <a:endParaRPr lang="fr-FR" b="1" dirty="0"/>
          </a:p>
          <a:p>
            <a:r>
              <a:rPr lang="fr-FR" sz="2400" b="1" dirty="0">
                <a:solidFill>
                  <a:schemeClr val="accent1"/>
                </a:solidFill>
              </a:rPr>
              <a:t>Encadré Par :</a:t>
            </a:r>
          </a:p>
          <a:p>
            <a:pPr marL="285750" indent="-285750">
              <a:buFont typeface="Arial" panose="020B0604020202020204" pitchFamily="34" charset="0"/>
              <a:buChar char="•"/>
            </a:pPr>
            <a:r>
              <a:rPr lang="fr-FR" sz="1800" b="1" dirty="0">
                <a:effectLst/>
                <a:latin typeface="Calibri" panose="020F0502020204030204" pitchFamily="34" charset="0"/>
                <a:ea typeface="Calibri" panose="020F0502020204030204" pitchFamily="34" charset="0"/>
                <a:cs typeface="Arial" panose="020B0604020202020204" pitchFamily="34" charset="0"/>
              </a:rPr>
              <a:t>Madame </a:t>
            </a:r>
            <a:r>
              <a:rPr lang="fr-FR" sz="1800" b="1" dirty="0" err="1">
                <a:effectLst/>
                <a:latin typeface="Calibri" panose="020F0502020204030204" pitchFamily="34" charset="0"/>
                <a:ea typeface="Calibri" panose="020F0502020204030204" pitchFamily="34" charset="0"/>
                <a:cs typeface="Arial" panose="020B0604020202020204" pitchFamily="34" charset="0"/>
              </a:rPr>
              <a:t>Sabour</a:t>
            </a:r>
            <a:r>
              <a:rPr lang="fr-FR" sz="1800" b="1" dirty="0">
                <a:effectLst/>
                <a:latin typeface="Calibri" panose="020F0502020204030204" pitchFamily="34" charset="0"/>
                <a:ea typeface="Calibri" panose="020F0502020204030204" pitchFamily="34" charset="0"/>
                <a:cs typeface="Arial" panose="020B0604020202020204" pitchFamily="34" charset="0"/>
              </a:rPr>
              <a:t> </a:t>
            </a:r>
            <a:r>
              <a:rPr lang="fr-FR" sz="1800" b="1" dirty="0" err="1">
                <a:effectLst/>
                <a:latin typeface="Calibri" panose="020F0502020204030204" pitchFamily="34" charset="0"/>
                <a:ea typeface="Calibri" panose="020F0502020204030204" pitchFamily="34" charset="0"/>
                <a:cs typeface="Arial" panose="020B0604020202020204" pitchFamily="34" charset="0"/>
              </a:rPr>
              <a:t>rabiaa</a:t>
            </a:r>
            <a:endParaRPr lang="fr-FR" sz="2400" b="1" dirty="0"/>
          </a:p>
        </p:txBody>
      </p:sp>
      <p:pic>
        <p:nvPicPr>
          <p:cNvPr id="15" name="Image 14">
            <a:extLst>
              <a:ext uri="{FF2B5EF4-FFF2-40B4-BE49-F238E27FC236}">
                <a16:creationId xmlns:a16="http://schemas.microsoft.com/office/drawing/2014/main" id="{93A99CF4-2AA2-420D-8C13-F0EDEBEBA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350" y="1695366"/>
            <a:ext cx="1905000" cy="1790700"/>
          </a:xfrm>
          <a:prstGeom prst="rect">
            <a:avLst/>
          </a:prstGeom>
        </p:spPr>
      </p:pic>
      <p:sp>
        <p:nvSpPr>
          <p:cNvPr id="22" name="ZoneTexte 21">
            <a:extLst>
              <a:ext uri="{FF2B5EF4-FFF2-40B4-BE49-F238E27FC236}">
                <a16:creationId xmlns:a16="http://schemas.microsoft.com/office/drawing/2014/main" id="{B7ED6A70-C197-4ACD-B5E5-279657842199}"/>
              </a:ext>
            </a:extLst>
          </p:cNvPr>
          <p:cNvSpPr txBox="1"/>
          <p:nvPr/>
        </p:nvSpPr>
        <p:spPr>
          <a:xfrm>
            <a:off x="5721350" y="2349383"/>
            <a:ext cx="7467600" cy="769441"/>
          </a:xfrm>
          <a:prstGeom prst="rect">
            <a:avLst/>
          </a:prstGeom>
          <a:noFill/>
        </p:spPr>
        <p:txBody>
          <a:bodyPr wrap="square">
            <a:spAutoFit/>
          </a:bodyPr>
          <a:lstStyle/>
          <a:p>
            <a:r>
              <a:rPr lang="fr-FR" sz="4400" b="1" dirty="0">
                <a:solidFill>
                  <a:srgbClr val="FF0000"/>
                </a:solidFill>
              </a:rPr>
              <a:t>Projet de Synthèse 2025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94395" y="9520557"/>
            <a:ext cx="1706880" cy="545465"/>
          </a:xfrm>
          <a:custGeom>
            <a:avLst/>
            <a:gdLst/>
            <a:ahLst/>
            <a:cxnLst/>
            <a:rect l="l" t="t" r="r" b="b"/>
            <a:pathLst>
              <a:path w="1706879" h="545465">
                <a:moveTo>
                  <a:pt x="1664684" y="214546"/>
                </a:moveTo>
                <a:lnTo>
                  <a:pt x="55448" y="214546"/>
                </a:lnTo>
                <a:lnTo>
                  <a:pt x="63360" y="220305"/>
                </a:lnTo>
                <a:lnTo>
                  <a:pt x="47862" y="234310"/>
                </a:lnTo>
                <a:lnTo>
                  <a:pt x="41946" y="248114"/>
                </a:lnTo>
                <a:lnTo>
                  <a:pt x="36837" y="261514"/>
                </a:lnTo>
                <a:lnTo>
                  <a:pt x="23761" y="274306"/>
                </a:lnTo>
                <a:lnTo>
                  <a:pt x="27158" y="282359"/>
                </a:lnTo>
                <a:lnTo>
                  <a:pt x="30448" y="295768"/>
                </a:lnTo>
                <a:lnTo>
                  <a:pt x="33845" y="303823"/>
                </a:lnTo>
                <a:lnTo>
                  <a:pt x="27368" y="308864"/>
                </a:lnTo>
                <a:lnTo>
                  <a:pt x="25196" y="313903"/>
                </a:lnTo>
                <a:lnTo>
                  <a:pt x="21602" y="318938"/>
                </a:lnTo>
                <a:lnTo>
                  <a:pt x="35057" y="324846"/>
                </a:lnTo>
                <a:lnTo>
                  <a:pt x="43383" y="332169"/>
                </a:lnTo>
                <a:lnTo>
                  <a:pt x="45498" y="341517"/>
                </a:lnTo>
                <a:lnTo>
                  <a:pt x="40322" y="353496"/>
                </a:lnTo>
                <a:lnTo>
                  <a:pt x="43205" y="354220"/>
                </a:lnTo>
                <a:lnTo>
                  <a:pt x="51117" y="355659"/>
                </a:lnTo>
                <a:lnTo>
                  <a:pt x="54000" y="360700"/>
                </a:lnTo>
                <a:lnTo>
                  <a:pt x="46399" y="366481"/>
                </a:lnTo>
                <a:lnTo>
                  <a:pt x="38525" y="374017"/>
                </a:lnTo>
                <a:lnTo>
                  <a:pt x="30108" y="381553"/>
                </a:lnTo>
                <a:lnTo>
                  <a:pt x="20878" y="387336"/>
                </a:lnTo>
                <a:lnTo>
                  <a:pt x="23037" y="390217"/>
                </a:lnTo>
                <a:lnTo>
                  <a:pt x="30962" y="395258"/>
                </a:lnTo>
                <a:lnTo>
                  <a:pt x="34556" y="396697"/>
                </a:lnTo>
                <a:lnTo>
                  <a:pt x="36620" y="405337"/>
                </a:lnTo>
                <a:lnTo>
                  <a:pt x="38071" y="410736"/>
                </a:lnTo>
                <a:lnTo>
                  <a:pt x="41546" y="416135"/>
                </a:lnTo>
                <a:lnTo>
                  <a:pt x="49682" y="424775"/>
                </a:lnTo>
                <a:lnTo>
                  <a:pt x="44136" y="436642"/>
                </a:lnTo>
                <a:lnTo>
                  <a:pt x="37172" y="448983"/>
                </a:lnTo>
                <a:lnTo>
                  <a:pt x="27104" y="460919"/>
                </a:lnTo>
                <a:lnTo>
                  <a:pt x="12242" y="471572"/>
                </a:lnTo>
                <a:lnTo>
                  <a:pt x="37439" y="478770"/>
                </a:lnTo>
                <a:lnTo>
                  <a:pt x="33845" y="480933"/>
                </a:lnTo>
                <a:lnTo>
                  <a:pt x="27368" y="483810"/>
                </a:lnTo>
                <a:lnTo>
                  <a:pt x="23037" y="488132"/>
                </a:lnTo>
                <a:lnTo>
                  <a:pt x="29013" y="490268"/>
                </a:lnTo>
                <a:lnTo>
                  <a:pt x="35731" y="492270"/>
                </a:lnTo>
                <a:lnTo>
                  <a:pt x="42583" y="494003"/>
                </a:lnTo>
                <a:lnTo>
                  <a:pt x="48958" y="495330"/>
                </a:lnTo>
                <a:lnTo>
                  <a:pt x="42402" y="499054"/>
                </a:lnTo>
                <a:lnTo>
                  <a:pt x="35912" y="504600"/>
                </a:lnTo>
                <a:lnTo>
                  <a:pt x="29827" y="510011"/>
                </a:lnTo>
                <a:lnTo>
                  <a:pt x="24485" y="513328"/>
                </a:lnTo>
                <a:lnTo>
                  <a:pt x="32052" y="514892"/>
                </a:lnTo>
                <a:lnTo>
                  <a:pt x="39690" y="517739"/>
                </a:lnTo>
                <a:lnTo>
                  <a:pt x="47467" y="520721"/>
                </a:lnTo>
                <a:lnTo>
                  <a:pt x="55448" y="522690"/>
                </a:lnTo>
                <a:lnTo>
                  <a:pt x="51841" y="526291"/>
                </a:lnTo>
                <a:lnTo>
                  <a:pt x="42481" y="534209"/>
                </a:lnTo>
                <a:lnTo>
                  <a:pt x="35280" y="537086"/>
                </a:lnTo>
                <a:lnTo>
                  <a:pt x="46075" y="539249"/>
                </a:lnTo>
                <a:lnTo>
                  <a:pt x="42481" y="539968"/>
                </a:lnTo>
                <a:lnTo>
                  <a:pt x="36715" y="542846"/>
                </a:lnTo>
                <a:lnTo>
                  <a:pt x="31686" y="545009"/>
                </a:lnTo>
                <a:lnTo>
                  <a:pt x="1678965" y="494610"/>
                </a:lnTo>
                <a:lnTo>
                  <a:pt x="1670316" y="488850"/>
                </a:lnTo>
                <a:lnTo>
                  <a:pt x="1666620" y="485974"/>
                </a:lnTo>
                <a:lnTo>
                  <a:pt x="1664563" y="485974"/>
                </a:lnTo>
                <a:lnTo>
                  <a:pt x="1663839" y="483810"/>
                </a:lnTo>
                <a:lnTo>
                  <a:pt x="1664574" y="483810"/>
                </a:lnTo>
                <a:lnTo>
                  <a:pt x="1664648" y="469424"/>
                </a:lnTo>
                <a:lnTo>
                  <a:pt x="1674456" y="454563"/>
                </a:lnTo>
                <a:lnTo>
                  <a:pt x="1688855" y="440108"/>
                </a:lnTo>
                <a:lnTo>
                  <a:pt x="1702714" y="424775"/>
                </a:lnTo>
                <a:lnTo>
                  <a:pt x="1698173" y="421152"/>
                </a:lnTo>
                <a:lnTo>
                  <a:pt x="1688543" y="410398"/>
                </a:lnTo>
                <a:lnTo>
                  <a:pt x="1683994" y="406777"/>
                </a:lnTo>
                <a:lnTo>
                  <a:pt x="1687790" y="400871"/>
                </a:lnTo>
                <a:lnTo>
                  <a:pt x="1692729" y="393007"/>
                </a:lnTo>
                <a:lnTo>
                  <a:pt x="1698882" y="385009"/>
                </a:lnTo>
                <a:lnTo>
                  <a:pt x="1706321" y="378698"/>
                </a:lnTo>
                <a:lnTo>
                  <a:pt x="1699816" y="375030"/>
                </a:lnTo>
                <a:lnTo>
                  <a:pt x="1692638" y="368797"/>
                </a:lnTo>
                <a:lnTo>
                  <a:pt x="1685463" y="362295"/>
                </a:lnTo>
                <a:lnTo>
                  <a:pt x="1678965" y="357817"/>
                </a:lnTo>
                <a:lnTo>
                  <a:pt x="1682447" y="352913"/>
                </a:lnTo>
                <a:lnTo>
                  <a:pt x="1685798" y="347199"/>
                </a:lnTo>
                <a:lnTo>
                  <a:pt x="1689691" y="341214"/>
                </a:lnTo>
                <a:lnTo>
                  <a:pt x="1694157" y="336220"/>
                </a:lnTo>
                <a:lnTo>
                  <a:pt x="1673294" y="336220"/>
                </a:lnTo>
                <a:lnTo>
                  <a:pt x="1662505" y="335905"/>
                </a:lnTo>
                <a:lnTo>
                  <a:pt x="1652320" y="334779"/>
                </a:lnTo>
                <a:lnTo>
                  <a:pt x="1662492" y="327747"/>
                </a:lnTo>
                <a:lnTo>
                  <a:pt x="1673742" y="321189"/>
                </a:lnTo>
                <a:lnTo>
                  <a:pt x="1684721" y="314226"/>
                </a:lnTo>
                <a:lnTo>
                  <a:pt x="1694078" y="305981"/>
                </a:lnTo>
                <a:lnTo>
                  <a:pt x="1687528" y="304181"/>
                </a:lnTo>
                <a:lnTo>
                  <a:pt x="1680035" y="300221"/>
                </a:lnTo>
                <a:lnTo>
                  <a:pt x="1672004" y="296262"/>
                </a:lnTo>
                <a:lnTo>
                  <a:pt x="1663839" y="294462"/>
                </a:lnTo>
                <a:lnTo>
                  <a:pt x="1670906" y="283494"/>
                </a:lnTo>
                <a:lnTo>
                  <a:pt x="1679321" y="273133"/>
                </a:lnTo>
                <a:lnTo>
                  <a:pt x="1687735" y="263177"/>
                </a:lnTo>
                <a:lnTo>
                  <a:pt x="1694802" y="253424"/>
                </a:lnTo>
                <a:lnTo>
                  <a:pt x="1683789" y="249835"/>
                </a:lnTo>
                <a:lnTo>
                  <a:pt x="1672034" y="245234"/>
                </a:lnTo>
                <a:lnTo>
                  <a:pt x="1660683" y="239148"/>
                </a:lnTo>
                <a:lnTo>
                  <a:pt x="1650885" y="231105"/>
                </a:lnTo>
                <a:lnTo>
                  <a:pt x="1660534" y="221285"/>
                </a:lnTo>
                <a:lnTo>
                  <a:pt x="1664684" y="214546"/>
                </a:lnTo>
                <a:close/>
              </a:path>
              <a:path w="1706879" h="545465">
                <a:moveTo>
                  <a:pt x="1663839" y="483810"/>
                </a:moveTo>
                <a:lnTo>
                  <a:pt x="1664563" y="485974"/>
                </a:lnTo>
                <a:lnTo>
                  <a:pt x="1664571" y="484380"/>
                </a:lnTo>
                <a:lnTo>
                  <a:pt x="1663839" y="483810"/>
                </a:lnTo>
                <a:close/>
              </a:path>
              <a:path w="1706879" h="545465">
                <a:moveTo>
                  <a:pt x="1664571" y="484380"/>
                </a:moveTo>
                <a:lnTo>
                  <a:pt x="1664563" y="485974"/>
                </a:lnTo>
                <a:lnTo>
                  <a:pt x="1666620" y="485974"/>
                </a:lnTo>
                <a:lnTo>
                  <a:pt x="1664571" y="484380"/>
                </a:lnTo>
                <a:close/>
              </a:path>
              <a:path w="1706879" h="545465">
                <a:moveTo>
                  <a:pt x="1664574" y="483810"/>
                </a:moveTo>
                <a:lnTo>
                  <a:pt x="1663839" y="483810"/>
                </a:lnTo>
                <a:lnTo>
                  <a:pt x="1664571" y="484380"/>
                </a:lnTo>
                <a:lnTo>
                  <a:pt x="1664574" y="483810"/>
                </a:lnTo>
                <a:close/>
              </a:path>
              <a:path w="1706879" h="545465">
                <a:moveTo>
                  <a:pt x="1694802" y="335498"/>
                </a:moveTo>
                <a:lnTo>
                  <a:pt x="1684217" y="335994"/>
                </a:lnTo>
                <a:lnTo>
                  <a:pt x="1673294" y="336220"/>
                </a:lnTo>
                <a:lnTo>
                  <a:pt x="1694157" y="336220"/>
                </a:lnTo>
                <a:lnTo>
                  <a:pt x="1694802" y="335498"/>
                </a:lnTo>
                <a:close/>
              </a:path>
              <a:path w="1706879" h="545465">
                <a:moveTo>
                  <a:pt x="1671147" y="202307"/>
                </a:moveTo>
                <a:lnTo>
                  <a:pt x="41757" y="202307"/>
                </a:lnTo>
                <a:lnTo>
                  <a:pt x="45364" y="205190"/>
                </a:lnTo>
                <a:lnTo>
                  <a:pt x="48958" y="207347"/>
                </a:lnTo>
                <a:lnTo>
                  <a:pt x="41757" y="209505"/>
                </a:lnTo>
                <a:lnTo>
                  <a:pt x="41757" y="213107"/>
                </a:lnTo>
                <a:lnTo>
                  <a:pt x="52565" y="215265"/>
                </a:lnTo>
                <a:lnTo>
                  <a:pt x="55448" y="214546"/>
                </a:lnTo>
                <a:lnTo>
                  <a:pt x="1664684" y="214546"/>
                </a:lnTo>
                <a:lnTo>
                  <a:pt x="1667621" y="209777"/>
                </a:lnTo>
                <a:lnTo>
                  <a:pt x="1671147" y="202307"/>
                </a:lnTo>
                <a:close/>
              </a:path>
              <a:path w="1706879" h="545465">
                <a:moveTo>
                  <a:pt x="1662404" y="0"/>
                </a:moveTo>
                <a:lnTo>
                  <a:pt x="23761" y="50398"/>
                </a:lnTo>
                <a:lnTo>
                  <a:pt x="19443" y="54714"/>
                </a:lnTo>
                <a:lnTo>
                  <a:pt x="15849" y="59035"/>
                </a:lnTo>
                <a:lnTo>
                  <a:pt x="13677" y="61917"/>
                </a:lnTo>
                <a:lnTo>
                  <a:pt x="16560" y="64075"/>
                </a:lnTo>
                <a:lnTo>
                  <a:pt x="27368" y="70554"/>
                </a:lnTo>
                <a:lnTo>
                  <a:pt x="31686" y="73437"/>
                </a:lnTo>
                <a:lnTo>
                  <a:pt x="23395" y="76720"/>
                </a:lnTo>
                <a:lnTo>
                  <a:pt x="15576" y="81354"/>
                </a:lnTo>
                <a:lnTo>
                  <a:pt x="7890" y="85988"/>
                </a:lnTo>
                <a:lnTo>
                  <a:pt x="0" y="89272"/>
                </a:lnTo>
                <a:lnTo>
                  <a:pt x="10282" y="97621"/>
                </a:lnTo>
                <a:lnTo>
                  <a:pt x="20159" y="104754"/>
                </a:lnTo>
                <a:lnTo>
                  <a:pt x="30577" y="111345"/>
                </a:lnTo>
                <a:lnTo>
                  <a:pt x="42481" y="118070"/>
                </a:lnTo>
                <a:lnTo>
                  <a:pt x="27362" y="134000"/>
                </a:lnTo>
                <a:lnTo>
                  <a:pt x="13865" y="148850"/>
                </a:lnTo>
                <a:lnTo>
                  <a:pt x="12517" y="161810"/>
                </a:lnTo>
                <a:lnTo>
                  <a:pt x="33845" y="172071"/>
                </a:lnTo>
                <a:lnTo>
                  <a:pt x="26644" y="177110"/>
                </a:lnTo>
                <a:lnTo>
                  <a:pt x="23761" y="182151"/>
                </a:lnTo>
                <a:lnTo>
                  <a:pt x="17284" y="185747"/>
                </a:lnTo>
                <a:lnTo>
                  <a:pt x="22974" y="190327"/>
                </a:lnTo>
                <a:lnTo>
                  <a:pt x="25561" y="193218"/>
                </a:lnTo>
                <a:lnTo>
                  <a:pt x="27610" y="195974"/>
                </a:lnTo>
                <a:lnTo>
                  <a:pt x="31686" y="200149"/>
                </a:lnTo>
                <a:lnTo>
                  <a:pt x="35280" y="203027"/>
                </a:lnTo>
                <a:lnTo>
                  <a:pt x="41757" y="202307"/>
                </a:lnTo>
                <a:lnTo>
                  <a:pt x="1671147" y="202307"/>
                </a:lnTo>
                <a:lnTo>
                  <a:pt x="1678965" y="185747"/>
                </a:lnTo>
                <a:lnTo>
                  <a:pt x="1667647" y="178447"/>
                </a:lnTo>
                <a:lnTo>
                  <a:pt x="1655924" y="172699"/>
                </a:lnTo>
                <a:lnTo>
                  <a:pt x="1644739" y="166817"/>
                </a:lnTo>
                <a:lnTo>
                  <a:pt x="1635036" y="159111"/>
                </a:lnTo>
                <a:lnTo>
                  <a:pt x="1643959" y="148615"/>
                </a:lnTo>
                <a:lnTo>
                  <a:pt x="1654568" y="138861"/>
                </a:lnTo>
                <a:lnTo>
                  <a:pt x="1665311" y="128432"/>
                </a:lnTo>
                <a:lnTo>
                  <a:pt x="1674634" y="115912"/>
                </a:lnTo>
                <a:lnTo>
                  <a:pt x="1664189" y="103685"/>
                </a:lnTo>
                <a:lnTo>
                  <a:pt x="1653674" y="90444"/>
                </a:lnTo>
                <a:lnTo>
                  <a:pt x="1641943" y="78958"/>
                </a:lnTo>
                <a:lnTo>
                  <a:pt x="1627847" y="71993"/>
                </a:lnTo>
                <a:lnTo>
                  <a:pt x="1635148" y="62387"/>
                </a:lnTo>
                <a:lnTo>
                  <a:pt x="1643054" y="52916"/>
                </a:lnTo>
                <a:lnTo>
                  <a:pt x="1651634" y="43445"/>
                </a:lnTo>
                <a:lnTo>
                  <a:pt x="1660956" y="33839"/>
                </a:lnTo>
                <a:lnTo>
                  <a:pt x="1654809" y="24907"/>
                </a:lnTo>
                <a:lnTo>
                  <a:pt x="1653855" y="16379"/>
                </a:lnTo>
                <a:lnTo>
                  <a:pt x="1656815" y="8122"/>
                </a:lnTo>
                <a:lnTo>
                  <a:pt x="1662404" y="0"/>
                </a:lnTo>
                <a:close/>
              </a:path>
            </a:pathLst>
          </a:custGeom>
          <a:solidFill>
            <a:srgbClr val="1EC0C8"/>
          </a:solidFill>
        </p:spPr>
        <p:txBody>
          <a:bodyPr wrap="square" lIns="0" tIns="0" rIns="0" bIns="0" rtlCol="0"/>
          <a:lstStyle/>
          <a:p>
            <a:endParaRPr/>
          </a:p>
        </p:txBody>
      </p:sp>
      <p:sp>
        <p:nvSpPr>
          <p:cNvPr id="3" name="object 3"/>
          <p:cNvSpPr txBox="1">
            <a:spLocks noGrp="1"/>
          </p:cNvSpPr>
          <p:nvPr>
            <p:ph type="title"/>
          </p:nvPr>
        </p:nvSpPr>
        <p:spPr>
          <a:xfrm>
            <a:off x="3941152" y="1359243"/>
            <a:ext cx="10466826" cy="1028487"/>
          </a:xfrm>
          <a:prstGeom prst="rect">
            <a:avLst/>
          </a:prstGeom>
        </p:spPr>
        <p:txBody>
          <a:bodyPr vert="horz" wrap="square" lIns="0" tIns="12700" rIns="0" bIns="0" rtlCol="0">
            <a:spAutoFit/>
          </a:bodyPr>
          <a:lstStyle/>
          <a:p>
            <a:pPr marL="12700">
              <a:lnSpc>
                <a:spcPct val="100000"/>
              </a:lnSpc>
              <a:spcBef>
                <a:spcPts val="100"/>
              </a:spcBef>
            </a:pPr>
            <a:br>
              <a:rPr lang="fr-FR" sz="3300" dirty="0">
                <a:latin typeface="Arial"/>
                <a:cs typeface="Arial"/>
              </a:rPr>
            </a:br>
            <a:endParaRPr sz="3300" dirty="0">
              <a:latin typeface="Arial"/>
              <a:cs typeface="Arial"/>
            </a:endParaRPr>
          </a:p>
        </p:txBody>
      </p:sp>
      <p:sp>
        <p:nvSpPr>
          <p:cNvPr id="6" name="ZoneTexte 5">
            <a:extLst>
              <a:ext uri="{FF2B5EF4-FFF2-40B4-BE49-F238E27FC236}">
                <a16:creationId xmlns:a16="http://schemas.microsoft.com/office/drawing/2014/main" id="{816FA668-4B54-46B0-88C8-8CA9831D1531}"/>
              </a:ext>
            </a:extLst>
          </p:cNvPr>
          <p:cNvSpPr txBox="1"/>
          <p:nvPr/>
        </p:nvSpPr>
        <p:spPr>
          <a:xfrm>
            <a:off x="3663950" y="1263650"/>
            <a:ext cx="10059016" cy="584775"/>
          </a:xfrm>
          <a:prstGeom prst="rect">
            <a:avLst/>
          </a:prstGeom>
          <a:noFill/>
        </p:spPr>
        <p:txBody>
          <a:bodyPr wrap="square">
            <a:spAutoFit/>
          </a:bodyPr>
          <a:lstStyle/>
          <a:p>
            <a:r>
              <a:rPr lang="fr-FR" sz="3200" b="1" spc="-5" dirty="0">
                <a:solidFill>
                  <a:srgbClr val="000000"/>
                </a:solidFill>
                <a:latin typeface="Arial"/>
                <a:cs typeface="Arial"/>
              </a:rPr>
              <a:t>Diagramme</a:t>
            </a:r>
            <a:r>
              <a:rPr lang="fr-FR" sz="3200" b="1" spc="-15" dirty="0">
                <a:solidFill>
                  <a:srgbClr val="000000"/>
                </a:solidFill>
                <a:latin typeface="Arial"/>
                <a:cs typeface="Arial"/>
              </a:rPr>
              <a:t> </a:t>
            </a:r>
            <a:r>
              <a:rPr lang="fr-FR" sz="3200" b="1" dirty="0">
                <a:solidFill>
                  <a:srgbClr val="000000"/>
                </a:solidFill>
                <a:latin typeface="Arial"/>
                <a:cs typeface="Arial"/>
              </a:rPr>
              <a:t>de</a:t>
            </a:r>
            <a:r>
              <a:rPr lang="fr-FR" sz="3200" b="1" spc="-10" dirty="0">
                <a:solidFill>
                  <a:srgbClr val="000000"/>
                </a:solidFill>
                <a:latin typeface="Arial"/>
                <a:cs typeface="Arial"/>
              </a:rPr>
              <a:t> </a:t>
            </a:r>
            <a:r>
              <a:rPr lang="fr-FR" sz="3200" b="1" spc="-5" dirty="0">
                <a:solidFill>
                  <a:srgbClr val="000000"/>
                </a:solidFill>
                <a:latin typeface="Arial"/>
                <a:cs typeface="Arial"/>
              </a:rPr>
              <a:t>cas</a:t>
            </a:r>
            <a:r>
              <a:rPr lang="fr-FR" sz="3200" b="1" spc="-20" dirty="0">
                <a:solidFill>
                  <a:srgbClr val="000000"/>
                </a:solidFill>
                <a:latin typeface="Arial"/>
                <a:cs typeface="Arial"/>
              </a:rPr>
              <a:t> </a:t>
            </a:r>
            <a:r>
              <a:rPr lang="fr-FR" sz="3200" b="1" dirty="0">
                <a:solidFill>
                  <a:srgbClr val="000000"/>
                </a:solidFill>
                <a:latin typeface="Arial"/>
                <a:cs typeface="Arial"/>
              </a:rPr>
              <a:t>d’utilisation</a:t>
            </a:r>
            <a:r>
              <a:rPr lang="fr-FR" sz="3200" b="1" spc="-10" dirty="0">
                <a:solidFill>
                  <a:srgbClr val="000000"/>
                </a:solidFill>
                <a:latin typeface="Arial"/>
                <a:cs typeface="Arial"/>
              </a:rPr>
              <a:t> </a:t>
            </a:r>
            <a:r>
              <a:rPr lang="fr-FR" sz="3200" b="1" dirty="0">
                <a:solidFill>
                  <a:srgbClr val="000000"/>
                </a:solidFill>
                <a:latin typeface="Arial"/>
                <a:cs typeface="Arial"/>
              </a:rPr>
              <a:t>pour</a:t>
            </a:r>
            <a:r>
              <a:rPr lang="fr-FR" sz="3200" b="1" spc="-15" dirty="0">
                <a:solidFill>
                  <a:srgbClr val="000000"/>
                </a:solidFill>
                <a:latin typeface="Arial"/>
                <a:cs typeface="Arial"/>
              </a:rPr>
              <a:t> </a:t>
            </a:r>
            <a:r>
              <a:rPr lang="fr-FR" sz="3200" b="1" dirty="0">
                <a:solidFill>
                  <a:srgbClr val="000000"/>
                </a:solidFill>
                <a:latin typeface="Arial"/>
                <a:cs typeface="Arial"/>
              </a:rPr>
              <a:t>un</a:t>
            </a:r>
            <a:r>
              <a:rPr lang="fr-FR" sz="3200" b="1" spc="-140" dirty="0">
                <a:solidFill>
                  <a:srgbClr val="000000"/>
                </a:solidFill>
                <a:latin typeface="Arial"/>
                <a:cs typeface="Arial"/>
              </a:rPr>
              <a:t> </a:t>
            </a:r>
            <a:r>
              <a:rPr lang="fr-FR" sz="3200" b="1" spc="-5" dirty="0">
                <a:solidFill>
                  <a:srgbClr val="000000"/>
                </a:solidFill>
                <a:latin typeface="Arial"/>
                <a:cs typeface="Arial"/>
              </a:rPr>
              <a:t>Admin</a:t>
            </a:r>
            <a:r>
              <a:rPr lang="fr-FR" sz="3200" b="1" spc="-15" dirty="0">
                <a:solidFill>
                  <a:srgbClr val="000000"/>
                </a:solidFill>
                <a:latin typeface="Arial"/>
                <a:cs typeface="Arial"/>
              </a:rPr>
              <a:t> DSI</a:t>
            </a:r>
          </a:p>
        </p:txBody>
      </p:sp>
      <p:pic>
        <p:nvPicPr>
          <p:cNvPr id="3074" name="Picture 2">
            <a:extLst>
              <a:ext uri="{FF2B5EF4-FFF2-40B4-BE49-F238E27FC236}">
                <a16:creationId xmlns:a16="http://schemas.microsoft.com/office/drawing/2014/main" id="{EF58839F-8886-400C-8661-506F7393BD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1683" y="1963739"/>
            <a:ext cx="13163550" cy="7829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94395" y="9520557"/>
            <a:ext cx="1706880" cy="545465"/>
          </a:xfrm>
          <a:custGeom>
            <a:avLst/>
            <a:gdLst/>
            <a:ahLst/>
            <a:cxnLst/>
            <a:rect l="l" t="t" r="r" b="b"/>
            <a:pathLst>
              <a:path w="1706879" h="545465">
                <a:moveTo>
                  <a:pt x="1664684" y="214546"/>
                </a:moveTo>
                <a:lnTo>
                  <a:pt x="55448" y="214546"/>
                </a:lnTo>
                <a:lnTo>
                  <a:pt x="63360" y="220305"/>
                </a:lnTo>
                <a:lnTo>
                  <a:pt x="47862" y="234310"/>
                </a:lnTo>
                <a:lnTo>
                  <a:pt x="41946" y="248114"/>
                </a:lnTo>
                <a:lnTo>
                  <a:pt x="36837" y="261514"/>
                </a:lnTo>
                <a:lnTo>
                  <a:pt x="23761" y="274306"/>
                </a:lnTo>
                <a:lnTo>
                  <a:pt x="27158" y="282359"/>
                </a:lnTo>
                <a:lnTo>
                  <a:pt x="30448" y="295768"/>
                </a:lnTo>
                <a:lnTo>
                  <a:pt x="33845" y="303823"/>
                </a:lnTo>
                <a:lnTo>
                  <a:pt x="27368" y="308864"/>
                </a:lnTo>
                <a:lnTo>
                  <a:pt x="25196" y="313903"/>
                </a:lnTo>
                <a:lnTo>
                  <a:pt x="21602" y="318938"/>
                </a:lnTo>
                <a:lnTo>
                  <a:pt x="35057" y="324846"/>
                </a:lnTo>
                <a:lnTo>
                  <a:pt x="43383" y="332169"/>
                </a:lnTo>
                <a:lnTo>
                  <a:pt x="45498" y="341517"/>
                </a:lnTo>
                <a:lnTo>
                  <a:pt x="40322" y="353496"/>
                </a:lnTo>
                <a:lnTo>
                  <a:pt x="43205" y="354220"/>
                </a:lnTo>
                <a:lnTo>
                  <a:pt x="51117" y="355659"/>
                </a:lnTo>
                <a:lnTo>
                  <a:pt x="54000" y="360700"/>
                </a:lnTo>
                <a:lnTo>
                  <a:pt x="46399" y="366481"/>
                </a:lnTo>
                <a:lnTo>
                  <a:pt x="38525" y="374017"/>
                </a:lnTo>
                <a:lnTo>
                  <a:pt x="30108" y="381553"/>
                </a:lnTo>
                <a:lnTo>
                  <a:pt x="20878" y="387336"/>
                </a:lnTo>
                <a:lnTo>
                  <a:pt x="23037" y="390217"/>
                </a:lnTo>
                <a:lnTo>
                  <a:pt x="30962" y="395258"/>
                </a:lnTo>
                <a:lnTo>
                  <a:pt x="34556" y="396697"/>
                </a:lnTo>
                <a:lnTo>
                  <a:pt x="36620" y="405337"/>
                </a:lnTo>
                <a:lnTo>
                  <a:pt x="38071" y="410736"/>
                </a:lnTo>
                <a:lnTo>
                  <a:pt x="41546" y="416135"/>
                </a:lnTo>
                <a:lnTo>
                  <a:pt x="49682" y="424775"/>
                </a:lnTo>
                <a:lnTo>
                  <a:pt x="44136" y="436642"/>
                </a:lnTo>
                <a:lnTo>
                  <a:pt x="37172" y="448983"/>
                </a:lnTo>
                <a:lnTo>
                  <a:pt x="27104" y="460919"/>
                </a:lnTo>
                <a:lnTo>
                  <a:pt x="12242" y="471572"/>
                </a:lnTo>
                <a:lnTo>
                  <a:pt x="37439" y="478770"/>
                </a:lnTo>
                <a:lnTo>
                  <a:pt x="33845" y="480933"/>
                </a:lnTo>
                <a:lnTo>
                  <a:pt x="27368" y="483810"/>
                </a:lnTo>
                <a:lnTo>
                  <a:pt x="23037" y="488132"/>
                </a:lnTo>
                <a:lnTo>
                  <a:pt x="29013" y="490268"/>
                </a:lnTo>
                <a:lnTo>
                  <a:pt x="35731" y="492270"/>
                </a:lnTo>
                <a:lnTo>
                  <a:pt x="42583" y="494003"/>
                </a:lnTo>
                <a:lnTo>
                  <a:pt x="48958" y="495330"/>
                </a:lnTo>
                <a:lnTo>
                  <a:pt x="42402" y="499054"/>
                </a:lnTo>
                <a:lnTo>
                  <a:pt x="35912" y="504600"/>
                </a:lnTo>
                <a:lnTo>
                  <a:pt x="29827" y="510011"/>
                </a:lnTo>
                <a:lnTo>
                  <a:pt x="24485" y="513328"/>
                </a:lnTo>
                <a:lnTo>
                  <a:pt x="32052" y="514892"/>
                </a:lnTo>
                <a:lnTo>
                  <a:pt x="39690" y="517739"/>
                </a:lnTo>
                <a:lnTo>
                  <a:pt x="47467" y="520721"/>
                </a:lnTo>
                <a:lnTo>
                  <a:pt x="55448" y="522690"/>
                </a:lnTo>
                <a:lnTo>
                  <a:pt x="51841" y="526291"/>
                </a:lnTo>
                <a:lnTo>
                  <a:pt x="42481" y="534209"/>
                </a:lnTo>
                <a:lnTo>
                  <a:pt x="35280" y="537086"/>
                </a:lnTo>
                <a:lnTo>
                  <a:pt x="46075" y="539249"/>
                </a:lnTo>
                <a:lnTo>
                  <a:pt x="42481" y="539968"/>
                </a:lnTo>
                <a:lnTo>
                  <a:pt x="36715" y="542846"/>
                </a:lnTo>
                <a:lnTo>
                  <a:pt x="31686" y="545009"/>
                </a:lnTo>
                <a:lnTo>
                  <a:pt x="1678965" y="494610"/>
                </a:lnTo>
                <a:lnTo>
                  <a:pt x="1670316" y="488850"/>
                </a:lnTo>
                <a:lnTo>
                  <a:pt x="1666620" y="485974"/>
                </a:lnTo>
                <a:lnTo>
                  <a:pt x="1664563" y="485974"/>
                </a:lnTo>
                <a:lnTo>
                  <a:pt x="1663839" y="483810"/>
                </a:lnTo>
                <a:lnTo>
                  <a:pt x="1664574" y="483810"/>
                </a:lnTo>
                <a:lnTo>
                  <a:pt x="1664648" y="469424"/>
                </a:lnTo>
                <a:lnTo>
                  <a:pt x="1674456" y="454563"/>
                </a:lnTo>
                <a:lnTo>
                  <a:pt x="1688855" y="440108"/>
                </a:lnTo>
                <a:lnTo>
                  <a:pt x="1702714" y="424775"/>
                </a:lnTo>
                <a:lnTo>
                  <a:pt x="1698173" y="421152"/>
                </a:lnTo>
                <a:lnTo>
                  <a:pt x="1688543" y="410398"/>
                </a:lnTo>
                <a:lnTo>
                  <a:pt x="1683994" y="406777"/>
                </a:lnTo>
                <a:lnTo>
                  <a:pt x="1687790" y="400871"/>
                </a:lnTo>
                <a:lnTo>
                  <a:pt x="1692729" y="393007"/>
                </a:lnTo>
                <a:lnTo>
                  <a:pt x="1698882" y="385009"/>
                </a:lnTo>
                <a:lnTo>
                  <a:pt x="1706321" y="378698"/>
                </a:lnTo>
                <a:lnTo>
                  <a:pt x="1699816" y="375030"/>
                </a:lnTo>
                <a:lnTo>
                  <a:pt x="1692638" y="368797"/>
                </a:lnTo>
                <a:lnTo>
                  <a:pt x="1685463" y="362295"/>
                </a:lnTo>
                <a:lnTo>
                  <a:pt x="1678965" y="357817"/>
                </a:lnTo>
                <a:lnTo>
                  <a:pt x="1682447" y="352913"/>
                </a:lnTo>
                <a:lnTo>
                  <a:pt x="1685798" y="347199"/>
                </a:lnTo>
                <a:lnTo>
                  <a:pt x="1689691" y="341214"/>
                </a:lnTo>
                <a:lnTo>
                  <a:pt x="1694157" y="336220"/>
                </a:lnTo>
                <a:lnTo>
                  <a:pt x="1673294" y="336220"/>
                </a:lnTo>
                <a:lnTo>
                  <a:pt x="1662505" y="335905"/>
                </a:lnTo>
                <a:lnTo>
                  <a:pt x="1652320" y="334779"/>
                </a:lnTo>
                <a:lnTo>
                  <a:pt x="1662492" y="327747"/>
                </a:lnTo>
                <a:lnTo>
                  <a:pt x="1673742" y="321189"/>
                </a:lnTo>
                <a:lnTo>
                  <a:pt x="1684721" y="314226"/>
                </a:lnTo>
                <a:lnTo>
                  <a:pt x="1694078" y="305981"/>
                </a:lnTo>
                <a:lnTo>
                  <a:pt x="1687528" y="304181"/>
                </a:lnTo>
                <a:lnTo>
                  <a:pt x="1680035" y="300221"/>
                </a:lnTo>
                <a:lnTo>
                  <a:pt x="1672004" y="296262"/>
                </a:lnTo>
                <a:lnTo>
                  <a:pt x="1663839" y="294462"/>
                </a:lnTo>
                <a:lnTo>
                  <a:pt x="1670906" y="283494"/>
                </a:lnTo>
                <a:lnTo>
                  <a:pt x="1679321" y="273133"/>
                </a:lnTo>
                <a:lnTo>
                  <a:pt x="1687735" y="263177"/>
                </a:lnTo>
                <a:lnTo>
                  <a:pt x="1694802" y="253424"/>
                </a:lnTo>
                <a:lnTo>
                  <a:pt x="1683789" y="249835"/>
                </a:lnTo>
                <a:lnTo>
                  <a:pt x="1672034" y="245234"/>
                </a:lnTo>
                <a:lnTo>
                  <a:pt x="1660683" y="239148"/>
                </a:lnTo>
                <a:lnTo>
                  <a:pt x="1650885" y="231105"/>
                </a:lnTo>
                <a:lnTo>
                  <a:pt x="1660534" y="221285"/>
                </a:lnTo>
                <a:lnTo>
                  <a:pt x="1664684" y="214546"/>
                </a:lnTo>
                <a:close/>
              </a:path>
              <a:path w="1706879" h="545465">
                <a:moveTo>
                  <a:pt x="1663839" y="483810"/>
                </a:moveTo>
                <a:lnTo>
                  <a:pt x="1664563" y="485974"/>
                </a:lnTo>
                <a:lnTo>
                  <a:pt x="1664571" y="484380"/>
                </a:lnTo>
                <a:lnTo>
                  <a:pt x="1663839" y="483810"/>
                </a:lnTo>
                <a:close/>
              </a:path>
              <a:path w="1706879" h="545465">
                <a:moveTo>
                  <a:pt x="1664571" y="484380"/>
                </a:moveTo>
                <a:lnTo>
                  <a:pt x="1664563" y="485974"/>
                </a:lnTo>
                <a:lnTo>
                  <a:pt x="1666620" y="485974"/>
                </a:lnTo>
                <a:lnTo>
                  <a:pt x="1664571" y="484380"/>
                </a:lnTo>
                <a:close/>
              </a:path>
              <a:path w="1706879" h="545465">
                <a:moveTo>
                  <a:pt x="1664574" y="483810"/>
                </a:moveTo>
                <a:lnTo>
                  <a:pt x="1663839" y="483810"/>
                </a:lnTo>
                <a:lnTo>
                  <a:pt x="1664571" y="484380"/>
                </a:lnTo>
                <a:lnTo>
                  <a:pt x="1664574" y="483810"/>
                </a:lnTo>
                <a:close/>
              </a:path>
              <a:path w="1706879" h="545465">
                <a:moveTo>
                  <a:pt x="1694802" y="335498"/>
                </a:moveTo>
                <a:lnTo>
                  <a:pt x="1684217" y="335994"/>
                </a:lnTo>
                <a:lnTo>
                  <a:pt x="1673294" y="336220"/>
                </a:lnTo>
                <a:lnTo>
                  <a:pt x="1694157" y="336220"/>
                </a:lnTo>
                <a:lnTo>
                  <a:pt x="1694802" y="335498"/>
                </a:lnTo>
                <a:close/>
              </a:path>
              <a:path w="1706879" h="545465">
                <a:moveTo>
                  <a:pt x="1671147" y="202307"/>
                </a:moveTo>
                <a:lnTo>
                  <a:pt x="41757" y="202307"/>
                </a:lnTo>
                <a:lnTo>
                  <a:pt x="45364" y="205190"/>
                </a:lnTo>
                <a:lnTo>
                  <a:pt x="48958" y="207347"/>
                </a:lnTo>
                <a:lnTo>
                  <a:pt x="41757" y="209505"/>
                </a:lnTo>
                <a:lnTo>
                  <a:pt x="41757" y="213107"/>
                </a:lnTo>
                <a:lnTo>
                  <a:pt x="52565" y="215265"/>
                </a:lnTo>
                <a:lnTo>
                  <a:pt x="55448" y="214546"/>
                </a:lnTo>
                <a:lnTo>
                  <a:pt x="1664684" y="214546"/>
                </a:lnTo>
                <a:lnTo>
                  <a:pt x="1667621" y="209777"/>
                </a:lnTo>
                <a:lnTo>
                  <a:pt x="1671147" y="202307"/>
                </a:lnTo>
                <a:close/>
              </a:path>
              <a:path w="1706879" h="545465">
                <a:moveTo>
                  <a:pt x="1662404" y="0"/>
                </a:moveTo>
                <a:lnTo>
                  <a:pt x="23761" y="50398"/>
                </a:lnTo>
                <a:lnTo>
                  <a:pt x="19443" y="54714"/>
                </a:lnTo>
                <a:lnTo>
                  <a:pt x="15849" y="59035"/>
                </a:lnTo>
                <a:lnTo>
                  <a:pt x="13677" y="61917"/>
                </a:lnTo>
                <a:lnTo>
                  <a:pt x="16560" y="64075"/>
                </a:lnTo>
                <a:lnTo>
                  <a:pt x="27368" y="70554"/>
                </a:lnTo>
                <a:lnTo>
                  <a:pt x="31686" y="73437"/>
                </a:lnTo>
                <a:lnTo>
                  <a:pt x="23395" y="76720"/>
                </a:lnTo>
                <a:lnTo>
                  <a:pt x="15576" y="81354"/>
                </a:lnTo>
                <a:lnTo>
                  <a:pt x="7890" y="85988"/>
                </a:lnTo>
                <a:lnTo>
                  <a:pt x="0" y="89272"/>
                </a:lnTo>
                <a:lnTo>
                  <a:pt x="10282" y="97621"/>
                </a:lnTo>
                <a:lnTo>
                  <a:pt x="20159" y="104754"/>
                </a:lnTo>
                <a:lnTo>
                  <a:pt x="30577" y="111345"/>
                </a:lnTo>
                <a:lnTo>
                  <a:pt x="42481" y="118070"/>
                </a:lnTo>
                <a:lnTo>
                  <a:pt x="27362" y="134000"/>
                </a:lnTo>
                <a:lnTo>
                  <a:pt x="13865" y="148850"/>
                </a:lnTo>
                <a:lnTo>
                  <a:pt x="12517" y="161810"/>
                </a:lnTo>
                <a:lnTo>
                  <a:pt x="33845" y="172071"/>
                </a:lnTo>
                <a:lnTo>
                  <a:pt x="26644" y="177110"/>
                </a:lnTo>
                <a:lnTo>
                  <a:pt x="23761" y="182151"/>
                </a:lnTo>
                <a:lnTo>
                  <a:pt x="17284" y="185747"/>
                </a:lnTo>
                <a:lnTo>
                  <a:pt x="22974" y="190327"/>
                </a:lnTo>
                <a:lnTo>
                  <a:pt x="25561" y="193218"/>
                </a:lnTo>
                <a:lnTo>
                  <a:pt x="27610" y="195974"/>
                </a:lnTo>
                <a:lnTo>
                  <a:pt x="31686" y="200149"/>
                </a:lnTo>
                <a:lnTo>
                  <a:pt x="35280" y="203027"/>
                </a:lnTo>
                <a:lnTo>
                  <a:pt x="41757" y="202307"/>
                </a:lnTo>
                <a:lnTo>
                  <a:pt x="1671147" y="202307"/>
                </a:lnTo>
                <a:lnTo>
                  <a:pt x="1678965" y="185747"/>
                </a:lnTo>
                <a:lnTo>
                  <a:pt x="1667647" y="178447"/>
                </a:lnTo>
                <a:lnTo>
                  <a:pt x="1655924" y="172699"/>
                </a:lnTo>
                <a:lnTo>
                  <a:pt x="1644739" y="166817"/>
                </a:lnTo>
                <a:lnTo>
                  <a:pt x="1635036" y="159111"/>
                </a:lnTo>
                <a:lnTo>
                  <a:pt x="1643959" y="148615"/>
                </a:lnTo>
                <a:lnTo>
                  <a:pt x="1654568" y="138861"/>
                </a:lnTo>
                <a:lnTo>
                  <a:pt x="1665311" y="128432"/>
                </a:lnTo>
                <a:lnTo>
                  <a:pt x="1674634" y="115912"/>
                </a:lnTo>
                <a:lnTo>
                  <a:pt x="1664189" y="103685"/>
                </a:lnTo>
                <a:lnTo>
                  <a:pt x="1653674" y="90444"/>
                </a:lnTo>
                <a:lnTo>
                  <a:pt x="1641943" y="78958"/>
                </a:lnTo>
                <a:lnTo>
                  <a:pt x="1627847" y="71993"/>
                </a:lnTo>
                <a:lnTo>
                  <a:pt x="1635148" y="62387"/>
                </a:lnTo>
                <a:lnTo>
                  <a:pt x="1643054" y="52916"/>
                </a:lnTo>
                <a:lnTo>
                  <a:pt x="1651634" y="43445"/>
                </a:lnTo>
                <a:lnTo>
                  <a:pt x="1660956" y="33839"/>
                </a:lnTo>
                <a:lnTo>
                  <a:pt x="1654809" y="24907"/>
                </a:lnTo>
                <a:lnTo>
                  <a:pt x="1653855" y="16379"/>
                </a:lnTo>
                <a:lnTo>
                  <a:pt x="1656815" y="8122"/>
                </a:lnTo>
                <a:lnTo>
                  <a:pt x="1662404" y="0"/>
                </a:lnTo>
                <a:close/>
              </a:path>
            </a:pathLst>
          </a:custGeom>
          <a:solidFill>
            <a:srgbClr val="1EC0C8"/>
          </a:solidFill>
        </p:spPr>
        <p:txBody>
          <a:bodyPr wrap="square" lIns="0" tIns="0" rIns="0" bIns="0" rtlCol="0"/>
          <a:lstStyle/>
          <a:p>
            <a:endParaRPr/>
          </a:p>
        </p:txBody>
      </p:sp>
      <p:sp>
        <p:nvSpPr>
          <p:cNvPr id="3" name="object 3"/>
          <p:cNvSpPr txBox="1">
            <a:spLocks noGrp="1"/>
          </p:cNvSpPr>
          <p:nvPr>
            <p:ph type="title"/>
          </p:nvPr>
        </p:nvSpPr>
        <p:spPr>
          <a:xfrm>
            <a:off x="4059758" y="1425968"/>
            <a:ext cx="10135870" cy="528320"/>
          </a:xfrm>
          <a:prstGeom prst="rect">
            <a:avLst/>
          </a:prstGeom>
        </p:spPr>
        <p:txBody>
          <a:bodyPr vert="horz" wrap="square" lIns="0" tIns="12700" rIns="0" bIns="0" rtlCol="0">
            <a:spAutoFit/>
          </a:bodyPr>
          <a:lstStyle/>
          <a:p>
            <a:pPr marL="12700">
              <a:lnSpc>
                <a:spcPct val="100000"/>
              </a:lnSpc>
              <a:spcBef>
                <a:spcPts val="100"/>
              </a:spcBef>
            </a:pPr>
            <a:r>
              <a:rPr sz="3300" spc="-5" dirty="0">
                <a:solidFill>
                  <a:srgbClr val="000000"/>
                </a:solidFill>
                <a:latin typeface="Arial"/>
                <a:cs typeface="Arial"/>
              </a:rPr>
              <a:t>Diagramme</a:t>
            </a:r>
            <a:r>
              <a:rPr sz="3300" spc="-15" dirty="0">
                <a:solidFill>
                  <a:srgbClr val="000000"/>
                </a:solidFill>
                <a:latin typeface="Arial"/>
                <a:cs typeface="Arial"/>
              </a:rPr>
              <a:t> </a:t>
            </a:r>
            <a:r>
              <a:rPr sz="3300" dirty="0">
                <a:solidFill>
                  <a:srgbClr val="000000"/>
                </a:solidFill>
                <a:latin typeface="Arial"/>
                <a:cs typeface="Arial"/>
              </a:rPr>
              <a:t>de</a:t>
            </a:r>
            <a:r>
              <a:rPr sz="3300" spc="-15" dirty="0">
                <a:solidFill>
                  <a:srgbClr val="000000"/>
                </a:solidFill>
                <a:latin typeface="Arial"/>
                <a:cs typeface="Arial"/>
              </a:rPr>
              <a:t> </a:t>
            </a:r>
            <a:r>
              <a:rPr sz="3300" spc="-5" dirty="0">
                <a:solidFill>
                  <a:srgbClr val="000000"/>
                </a:solidFill>
                <a:latin typeface="Arial"/>
                <a:cs typeface="Arial"/>
              </a:rPr>
              <a:t>cas</a:t>
            </a:r>
            <a:r>
              <a:rPr sz="3300" spc="-20" dirty="0">
                <a:solidFill>
                  <a:srgbClr val="000000"/>
                </a:solidFill>
                <a:latin typeface="Arial"/>
                <a:cs typeface="Arial"/>
              </a:rPr>
              <a:t> </a:t>
            </a:r>
            <a:r>
              <a:rPr sz="3300" dirty="0">
                <a:solidFill>
                  <a:srgbClr val="000000"/>
                </a:solidFill>
                <a:latin typeface="Arial"/>
                <a:cs typeface="Arial"/>
              </a:rPr>
              <a:t>d’utilisation</a:t>
            </a:r>
            <a:r>
              <a:rPr sz="3300" spc="-15" dirty="0">
                <a:solidFill>
                  <a:srgbClr val="000000"/>
                </a:solidFill>
                <a:latin typeface="Arial"/>
                <a:cs typeface="Arial"/>
              </a:rPr>
              <a:t> </a:t>
            </a:r>
            <a:r>
              <a:rPr sz="3300" dirty="0">
                <a:solidFill>
                  <a:srgbClr val="000000"/>
                </a:solidFill>
                <a:latin typeface="Arial"/>
                <a:cs typeface="Arial"/>
              </a:rPr>
              <a:t>pour</a:t>
            </a:r>
            <a:r>
              <a:rPr sz="3300" spc="-15" dirty="0">
                <a:solidFill>
                  <a:srgbClr val="000000"/>
                </a:solidFill>
                <a:latin typeface="Arial"/>
                <a:cs typeface="Arial"/>
              </a:rPr>
              <a:t> </a:t>
            </a:r>
            <a:r>
              <a:rPr sz="3300" dirty="0">
                <a:solidFill>
                  <a:srgbClr val="000000"/>
                </a:solidFill>
                <a:latin typeface="Arial"/>
                <a:cs typeface="Arial"/>
              </a:rPr>
              <a:t>un</a:t>
            </a:r>
            <a:r>
              <a:rPr sz="3300" spc="-15" dirty="0">
                <a:solidFill>
                  <a:srgbClr val="000000"/>
                </a:solidFill>
                <a:latin typeface="Arial"/>
                <a:cs typeface="Arial"/>
              </a:rPr>
              <a:t> </a:t>
            </a:r>
            <a:r>
              <a:rPr sz="3300" dirty="0">
                <a:solidFill>
                  <a:srgbClr val="000000"/>
                </a:solidFill>
                <a:latin typeface="Arial"/>
                <a:cs typeface="Arial"/>
              </a:rPr>
              <a:t>prestataire</a:t>
            </a:r>
            <a:endParaRPr sz="3300">
              <a:latin typeface="Arial"/>
              <a:cs typeface="Arial"/>
            </a:endParaRPr>
          </a:p>
        </p:txBody>
      </p:sp>
      <p:pic>
        <p:nvPicPr>
          <p:cNvPr id="4100" name="Picture 4">
            <a:extLst>
              <a:ext uri="{FF2B5EF4-FFF2-40B4-BE49-F238E27FC236}">
                <a16:creationId xmlns:a16="http://schemas.microsoft.com/office/drawing/2014/main" id="{D03A3A82-1535-421E-A30B-CA95A1FB21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5750" y="1973264"/>
            <a:ext cx="11249025" cy="7820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94395" y="9520557"/>
            <a:ext cx="1706880" cy="545465"/>
          </a:xfrm>
          <a:custGeom>
            <a:avLst/>
            <a:gdLst/>
            <a:ahLst/>
            <a:cxnLst/>
            <a:rect l="l" t="t" r="r" b="b"/>
            <a:pathLst>
              <a:path w="1706879" h="545465">
                <a:moveTo>
                  <a:pt x="1664684" y="214546"/>
                </a:moveTo>
                <a:lnTo>
                  <a:pt x="55448" y="214546"/>
                </a:lnTo>
                <a:lnTo>
                  <a:pt x="63360" y="220305"/>
                </a:lnTo>
                <a:lnTo>
                  <a:pt x="47862" y="234310"/>
                </a:lnTo>
                <a:lnTo>
                  <a:pt x="41946" y="248114"/>
                </a:lnTo>
                <a:lnTo>
                  <a:pt x="36837" y="261514"/>
                </a:lnTo>
                <a:lnTo>
                  <a:pt x="23761" y="274306"/>
                </a:lnTo>
                <a:lnTo>
                  <a:pt x="27158" y="282359"/>
                </a:lnTo>
                <a:lnTo>
                  <a:pt x="30448" y="295768"/>
                </a:lnTo>
                <a:lnTo>
                  <a:pt x="33845" y="303823"/>
                </a:lnTo>
                <a:lnTo>
                  <a:pt x="27368" y="308864"/>
                </a:lnTo>
                <a:lnTo>
                  <a:pt x="25196" y="313903"/>
                </a:lnTo>
                <a:lnTo>
                  <a:pt x="21602" y="318938"/>
                </a:lnTo>
                <a:lnTo>
                  <a:pt x="35057" y="324846"/>
                </a:lnTo>
                <a:lnTo>
                  <a:pt x="43383" y="332169"/>
                </a:lnTo>
                <a:lnTo>
                  <a:pt x="45498" y="341517"/>
                </a:lnTo>
                <a:lnTo>
                  <a:pt x="40322" y="353496"/>
                </a:lnTo>
                <a:lnTo>
                  <a:pt x="43205" y="354220"/>
                </a:lnTo>
                <a:lnTo>
                  <a:pt x="51117" y="355659"/>
                </a:lnTo>
                <a:lnTo>
                  <a:pt x="54000" y="360700"/>
                </a:lnTo>
                <a:lnTo>
                  <a:pt x="46399" y="366481"/>
                </a:lnTo>
                <a:lnTo>
                  <a:pt x="38525" y="374017"/>
                </a:lnTo>
                <a:lnTo>
                  <a:pt x="30108" y="381553"/>
                </a:lnTo>
                <a:lnTo>
                  <a:pt x="20878" y="387336"/>
                </a:lnTo>
                <a:lnTo>
                  <a:pt x="23037" y="390217"/>
                </a:lnTo>
                <a:lnTo>
                  <a:pt x="30962" y="395258"/>
                </a:lnTo>
                <a:lnTo>
                  <a:pt x="34556" y="396697"/>
                </a:lnTo>
                <a:lnTo>
                  <a:pt x="36620" y="405337"/>
                </a:lnTo>
                <a:lnTo>
                  <a:pt x="38071" y="410736"/>
                </a:lnTo>
                <a:lnTo>
                  <a:pt x="41546" y="416135"/>
                </a:lnTo>
                <a:lnTo>
                  <a:pt x="49682" y="424775"/>
                </a:lnTo>
                <a:lnTo>
                  <a:pt x="44136" y="436642"/>
                </a:lnTo>
                <a:lnTo>
                  <a:pt x="37172" y="448983"/>
                </a:lnTo>
                <a:lnTo>
                  <a:pt x="27104" y="460919"/>
                </a:lnTo>
                <a:lnTo>
                  <a:pt x="12242" y="471572"/>
                </a:lnTo>
                <a:lnTo>
                  <a:pt x="37439" y="478770"/>
                </a:lnTo>
                <a:lnTo>
                  <a:pt x="33845" y="480933"/>
                </a:lnTo>
                <a:lnTo>
                  <a:pt x="27368" y="483810"/>
                </a:lnTo>
                <a:lnTo>
                  <a:pt x="23037" y="488132"/>
                </a:lnTo>
                <a:lnTo>
                  <a:pt x="29013" y="490268"/>
                </a:lnTo>
                <a:lnTo>
                  <a:pt x="35731" y="492270"/>
                </a:lnTo>
                <a:lnTo>
                  <a:pt x="42583" y="494003"/>
                </a:lnTo>
                <a:lnTo>
                  <a:pt x="48958" y="495330"/>
                </a:lnTo>
                <a:lnTo>
                  <a:pt x="42402" y="499054"/>
                </a:lnTo>
                <a:lnTo>
                  <a:pt x="35912" y="504600"/>
                </a:lnTo>
                <a:lnTo>
                  <a:pt x="29827" y="510011"/>
                </a:lnTo>
                <a:lnTo>
                  <a:pt x="24485" y="513328"/>
                </a:lnTo>
                <a:lnTo>
                  <a:pt x="32052" y="514892"/>
                </a:lnTo>
                <a:lnTo>
                  <a:pt x="39690" y="517739"/>
                </a:lnTo>
                <a:lnTo>
                  <a:pt x="47467" y="520721"/>
                </a:lnTo>
                <a:lnTo>
                  <a:pt x="55448" y="522690"/>
                </a:lnTo>
                <a:lnTo>
                  <a:pt x="51841" y="526291"/>
                </a:lnTo>
                <a:lnTo>
                  <a:pt x="42481" y="534209"/>
                </a:lnTo>
                <a:lnTo>
                  <a:pt x="35280" y="537086"/>
                </a:lnTo>
                <a:lnTo>
                  <a:pt x="46075" y="539249"/>
                </a:lnTo>
                <a:lnTo>
                  <a:pt x="42481" y="539968"/>
                </a:lnTo>
                <a:lnTo>
                  <a:pt x="36715" y="542846"/>
                </a:lnTo>
                <a:lnTo>
                  <a:pt x="31686" y="545009"/>
                </a:lnTo>
                <a:lnTo>
                  <a:pt x="1678965" y="494610"/>
                </a:lnTo>
                <a:lnTo>
                  <a:pt x="1670316" y="488850"/>
                </a:lnTo>
                <a:lnTo>
                  <a:pt x="1666620" y="485974"/>
                </a:lnTo>
                <a:lnTo>
                  <a:pt x="1664563" y="485974"/>
                </a:lnTo>
                <a:lnTo>
                  <a:pt x="1663839" y="483810"/>
                </a:lnTo>
                <a:lnTo>
                  <a:pt x="1664574" y="483810"/>
                </a:lnTo>
                <a:lnTo>
                  <a:pt x="1664648" y="469424"/>
                </a:lnTo>
                <a:lnTo>
                  <a:pt x="1674456" y="454563"/>
                </a:lnTo>
                <a:lnTo>
                  <a:pt x="1688855" y="440108"/>
                </a:lnTo>
                <a:lnTo>
                  <a:pt x="1702714" y="424775"/>
                </a:lnTo>
                <a:lnTo>
                  <a:pt x="1698173" y="421152"/>
                </a:lnTo>
                <a:lnTo>
                  <a:pt x="1688543" y="410398"/>
                </a:lnTo>
                <a:lnTo>
                  <a:pt x="1683994" y="406777"/>
                </a:lnTo>
                <a:lnTo>
                  <a:pt x="1687790" y="400871"/>
                </a:lnTo>
                <a:lnTo>
                  <a:pt x="1692729" y="393007"/>
                </a:lnTo>
                <a:lnTo>
                  <a:pt x="1698882" y="385009"/>
                </a:lnTo>
                <a:lnTo>
                  <a:pt x="1706321" y="378698"/>
                </a:lnTo>
                <a:lnTo>
                  <a:pt x="1699816" y="375030"/>
                </a:lnTo>
                <a:lnTo>
                  <a:pt x="1692638" y="368797"/>
                </a:lnTo>
                <a:lnTo>
                  <a:pt x="1685463" y="362295"/>
                </a:lnTo>
                <a:lnTo>
                  <a:pt x="1678965" y="357817"/>
                </a:lnTo>
                <a:lnTo>
                  <a:pt x="1682447" y="352913"/>
                </a:lnTo>
                <a:lnTo>
                  <a:pt x="1685798" y="347199"/>
                </a:lnTo>
                <a:lnTo>
                  <a:pt x="1689691" y="341214"/>
                </a:lnTo>
                <a:lnTo>
                  <a:pt x="1694157" y="336220"/>
                </a:lnTo>
                <a:lnTo>
                  <a:pt x="1673294" y="336220"/>
                </a:lnTo>
                <a:lnTo>
                  <a:pt x="1662505" y="335905"/>
                </a:lnTo>
                <a:lnTo>
                  <a:pt x="1652320" y="334779"/>
                </a:lnTo>
                <a:lnTo>
                  <a:pt x="1662492" y="327747"/>
                </a:lnTo>
                <a:lnTo>
                  <a:pt x="1673742" y="321189"/>
                </a:lnTo>
                <a:lnTo>
                  <a:pt x="1684721" y="314226"/>
                </a:lnTo>
                <a:lnTo>
                  <a:pt x="1694078" y="305981"/>
                </a:lnTo>
                <a:lnTo>
                  <a:pt x="1687528" y="304181"/>
                </a:lnTo>
                <a:lnTo>
                  <a:pt x="1680035" y="300221"/>
                </a:lnTo>
                <a:lnTo>
                  <a:pt x="1672004" y="296262"/>
                </a:lnTo>
                <a:lnTo>
                  <a:pt x="1663839" y="294462"/>
                </a:lnTo>
                <a:lnTo>
                  <a:pt x="1670906" y="283494"/>
                </a:lnTo>
                <a:lnTo>
                  <a:pt x="1679321" y="273133"/>
                </a:lnTo>
                <a:lnTo>
                  <a:pt x="1687735" y="263177"/>
                </a:lnTo>
                <a:lnTo>
                  <a:pt x="1694802" y="253424"/>
                </a:lnTo>
                <a:lnTo>
                  <a:pt x="1683789" y="249835"/>
                </a:lnTo>
                <a:lnTo>
                  <a:pt x="1672034" y="245234"/>
                </a:lnTo>
                <a:lnTo>
                  <a:pt x="1660683" y="239148"/>
                </a:lnTo>
                <a:lnTo>
                  <a:pt x="1650885" y="231105"/>
                </a:lnTo>
                <a:lnTo>
                  <a:pt x="1660534" y="221285"/>
                </a:lnTo>
                <a:lnTo>
                  <a:pt x="1664684" y="214546"/>
                </a:lnTo>
                <a:close/>
              </a:path>
              <a:path w="1706879" h="545465">
                <a:moveTo>
                  <a:pt x="1663839" y="483810"/>
                </a:moveTo>
                <a:lnTo>
                  <a:pt x="1664563" y="485974"/>
                </a:lnTo>
                <a:lnTo>
                  <a:pt x="1664571" y="484380"/>
                </a:lnTo>
                <a:lnTo>
                  <a:pt x="1663839" y="483810"/>
                </a:lnTo>
                <a:close/>
              </a:path>
              <a:path w="1706879" h="545465">
                <a:moveTo>
                  <a:pt x="1664571" y="484380"/>
                </a:moveTo>
                <a:lnTo>
                  <a:pt x="1664563" y="485974"/>
                </a:lnTo>
                <a:lnTo>
                  <a:pt x="1666620" y="485974"/>
                </a:lnTo>
                <a:lnTo>
                  <a:pt x="1664571" y="484380"/>
                </a:lnTo>
                <a:close/>
              </a:path>
              <a:path w="1706879" h="545465">
                <a:moveTo>
                  <a:pt x="1664574" y="483810"/>
                </a:moveTo>
                <a:lnTo>
                  <a:pt x="1663839" y="483810"/>
                </a:lnTo>
                <a:lnTo>
                  <a:pt x="1664571" y="484380"/>
                </a:lnTo>
                <a:lnTo>
                  <a:pt x="1664574" y="483810"/>
                </a:lnTo>
                <a:close/>
              </a:path>
              <a:path w="1706879" h="545465">
                <a:moveTo>
                  <a:pt x="1694802" y="335498"/>
                </a:moveTo>
                <a:lnTo>
                  <a:pt x="1684217" y="335994"/>
                </a:lnTo>
                <a:lnTo>
                  <a:pt x="1673294" y="336220"/>
                </a:lnTo>
                <a:lnTo>
                  <a:pt x="1694157" y="336220"/>
                </a:lnTo>
                <a:lnTo>
                  <a:pt x="1694802" y="335498"/>
                </a:lnTo>
                <a:close/>
              </a:path>
              <a:path w="1706879" h="545465">
                <a:moveTo>
                  <a:pt x="1671147" y="202307"/>
                </a:moveTo>
                <a:lnTo>
                  <a:pt x="41757" y="202307"/>
                </a:lnTo>
                <a:lnTo>
                  <a:pt x="45364" y="205190"/>
                </a:lnTo>
                <a:lnTo>
                  <a:pt x="48958" y="207347"/>
                </a:lnTo>
                <a:lnTo>
                  <a:pt x="41757" y="209505"/>
                </a:lnTo>
                <a:lnTo>
                  <a:pt x="41757" y="213107"/>
                </a:lnTo>
                <a:lnTo>
                  <a:pt x="52565" y="215265"/>
                </a:lnTo>
                <a:lnTo>
                  <a:pt x="55448" y="214546"/>
                </a:lnTo>
                <a:lnTo>
                  <a:pt x="1664684" y="214546"/>
                </a:lnTo>
                <a:lnTo>
                  <a:pt x="1667621" y="209777"/>
                </a:lnTo>
                <a:lnTo>
                  <a:pt x="1671147" y="202307"/>
                </a:lnTo>
                <a:close/>
              </a:path>
              <a:path w="1706879" h="545465">
                <a:moveTo>
                  <a:pt x="1662404" y="0"/>
                </a:moveTo>
                <a:lnTo>
                  <a:pt x="23761" y="50398"/>
                </a:lnTo>
                <a:lnTo>
                  <a:pt x="19443" y="54714"/>
                </a:lnTo>
                <a:lnTo>
                  <a:pt x="15849" y="59035"/>
                </a:lnTo>
                <a:lnTo>
                  <a:pt x="13677" y="61917"/>
                </a:lnTo>
                <a:lnTo>
                  <a:pt x="16560" y="64075"/>
                </a:lnTo>
                <a:lnTo>
                  <a:pt x="27368" y="70554"/>
                </a:lnTo>
                <a:lnTo>
                  <a:pt x="31686" y="73437"/>
                </a:lnTo>
                <a:lnTo>
                  <a:pt x="23395" y="76720"/>
                </a:lnTo>
                <a:lnTo>
                  <a:pt x="15576" y="81354"/>
                </a:lnTo>
                <a:lnTo>
                  <a:pt x="7890" y="85988"/>
                </a:lnTo>
                <a:lnTo>
                  <a:pt x="0" y="89272"/>
                </a:lnTo>
                <a:lnTo>
                  <a:pt x="10282" y="97621"/>
                </a:lnTo>
                <a:lnTo>
                  <a:pt x="20159" y="104754"/>
                </a:lnTo>
                <a:lnTo>
                  <a:pt x="30577" y="111345"/>
                </a:lnTo>
                <a:lnTo>
                  <a:pt x="42481" y="118070"/>
                </a:lnTo>
                <a:lnTo>
                  <a:pt x="27362" y="134000"/>
                </a:lnTo>
                <a:lnTo>
                  <a:pt x="13865" y="148850"/>
                </a:lnTo>
                <a:lnTo>
                  <a:pt x="12517" y="161810"/>
                </a:lnTo>
                <a:lnTo>
                  <a:pt x="33845" y="172071"/>
                </a:lnTo>
                <a:lnTo>
                  <a:pt x="26644" y="177110"/>
                </a:lnTo>
                <a:lnTo>
                  <a:pt x="23761" y="182151"/>
                </a:lnTo>
                <a:lnTo>
                  <a:pt x="17284" y="185747"/>
                </a:lnTo>
                <a:lnTo>
                  <a:pt x="22974" y="190327"/>
                </a:lnTo>
                <a:lnTo>
                  <a:pt x="25561" y="193218"/>
                </a:lnTo>
                <a:lnTo>
                  <a:pt x="27610" y="195974"/>
                </a:lnTo>
                <a:lnTo>
                  <a:pt x="31686" y="200149"/>
                </a:lnTo>
                <a:lnTo>
                  <a:pt x="35280" y="203027"/>
                </a:lnTo>
                <a:lnTo>
                  <a:pt x="41757" y="202307"/>
                </a:lnTo>
                <a:lnTo>
                  <a:pt x="1671147" y="202307"/>
                </a:lnTo>
                <a:lnTo>
                  <a:pt x="1678965" y="185747"/>
                </a:lnTo>
                <a:lnTo>
                  <a:pt x="1667647" y="178447"/>
                </a:lnTo>
                <a:lnTo>
                  <a:pt x="1655924" y="172699"/>
                </a:lnTo>
                <a:lnTo>
                  <a:pt x="1644739" y="166817"/>
                </a:lnTo>
                <a:lnTo>
                  <a:pt x="1635036" y="159111"/>
                </a:lnTo>
                <a:lnTo>
                  <a:pt x="1643959" y="148615"/>
                </a:lnTo>
                <a:lnTo>
                  <a:pt x="1654568" y="138861"/>
                </a:lnTo>
                <a:lnTo>
                  <a:pt x="1665311" y="128432"/>
                </a:lnTo>
                <a:lnTo>
                  <a:pt x="1674634" y="115912"/>
                </a:lnTo>
                <a:lnTo>
                  <a:pt x="1664189" y="103685"/>
                </a:lnTo>
                <a:lnTo>
                  <a:pt x="1653674" y="90444"/>
                </a:lnTo>
                <a:lnTo>
                  <a:pt x="1641943" y="78958"/>
                </a:lnTo>
                <a:lnTo>
                  <a:pt x="1627847" y="71993"/>
                </a:lnTo>
                <a:lnTo>
                  <a:pt x="1635148" y="62387"/>
                </a:lnTo>
                <a:lnTo>
                  <a:pt x="1643054" y="52916"/>
                </a:lnTo>
                <a:lnTo>
                  <a:pt x="1651634" y="43445"/>
                </a:lnTo>
                <a:lnTo>
                  <a:pt x="1660956" y="33839"/>
                </a:lnTo>
                <a:lnTo>
                  <a:pt x="1654809" y="24907"/>
                </a:lnTo>
                <a:lnTo>
                  <a:pt x="1653855" y="16379"/>
                </a:lnTo>
                <a:lnTo>
                  <a:pt x="1656815" y="8122"/>
                </a:lnTo>
                <a:lnTo>
                  <a:pt x="1662404" y="0"/>
                </a:lnTo>
                <a:close/>
              </a:path>
            </a:pathLst>
          </a:custGeom>
          <a:solidFill>
            <a:srgbClr val="1EC0C8"/>
          </a:solidFill>
        </p:spPr>
        <p:txBody>
          <a:bodyPr wrap="square" lIns="0" tIns="0" rIns="0" bIns="0" rtlCol="0"/>
          <a:lstStyle/>
          <a:p>
            <a:endParaRPr/>
          </a:p>
        </p:txBody>
      </p:sp>
      <p:sp>
        <p:nvSpPr>
          <p:cNvPr id="3" name="object 3"/>
          <p:cNvSpPr txBox="1">
            <a:spLocks noGrp="1"/>
          </p:cNvSpPr>
          <p:nvPr>
            <p:ph type="title"/>
          </p:nvPr>
        </p:nvSpPr>
        <p:spPr>
          <a:xfrm>
            <a:off x="6878002" y="1292226"/>
            <a:ext cx="4544695" cy="528320"/>
          </a:xfrm>
          <a:prstGeom prst="rect">
            <a:avLst/>
          </a:prstGeom>
        </p:spPr>
        <p:txBody>
          <a:bodyPr vert="horz" wrap="square" lIns="0" tIns="12700" rIns="0" bIns="0" rtlCol="0">
            <a:spAutoFit/>
          </a:bodyPr>
          <a:lstStyle/>
          <a:p>
            <a:pPr marL="12700">
              <a:lnSpc>
                <a:spcPct val="100000"/>
              </a:lnSpc>
              <a:spcBef>
                <a:spcPts val="100"/>
              </a:spcBef>
            </a:pPr>
            <a:r>
              <a:rPr sz="3300" spc="-5" dirty="0">
                <a:solidFill>
                  <a:srgbClr val="000000"/>
                </a:solidFill>
                <a:latin typeface="Arial"/>
                <a:cs typeface="Arial"/>
              </a:rPr>
              <a:t>Diagramme</a:t>
            </a:r>
            <a:r>
              <a:rPr sz="3300" spc="-45" dirty="0">
                <a:solidFill>
                  <a:srgbClr val="000000"/>
                </a:solidFill>
                <a:latin typeface="Arial"/>
                <a:cs typeface="Arial"/>
              </a:rPr>
              <a:t> </a:t>
            </a:r>
            <a:r>
              <a:rPr sz="3300" dirty="0">
                <a:solidFill>
                  <a:srgbClr val="000000"/>
                </a:solidFill>
                <a:latin typeface="Arial"/>
                <a:cs typeface="Arial"/>
              </a:rPr>
              <a:t>de</a:t>
            </a:r>
            <a:r>
              <a:rPr sz="3300" spc="-45" dirty="0">
                <a:solidFill>
                  <a:srgbClr val="000000"/>
                </a:solidFill>
                <a:latin typeface="Arial"/>
                <a:cs typeface="Arial"/>
              </a:rPr>
              <a:t> </a:t>
            </a:r>
            <a:r>
              <a:rPr sz="3300" spc="-5" dirty="0">
                <a:solidFill>
                  <a:srgbClr val="000000"/>
                </a:solidFill>
                <a:latin typeface="Arial"/>
                <a:cs typeface="Arial"/>
              </a:rPr>
              <a:t>classes</a:t>
            </a:r>
            <a:endParaRPr sz="3300" dirty="0">
              <a:latin typeface="Arial"/>
              <a:cs typeface="Arial"/>
            </a:endParaRPr>
          </a:p>
        </p:txBody>
      </p:sp>
      <p:pic>
        <p:nvPicPr>
          <p:cNvPr id="5" name="Image 4">
            <a:extLst>
              <a:ext uri="{FF2B5EF4-FFF2-40B4-BE49-F238E27FC236}">
                <a16:creationId xmlns:a16="http://schemas.microsoft.com/office/drawing/2014/main" id="{DFA1AF92-0588-4C6D-B55D-E549C9891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0" y="2101851"/>
            <a:ext cx="13639799" cy="741870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94395" y="9520557"/>
            <a:ext cx="1706880" cy="545465"/>
          </a:xfrm>
          <a:custGeom>
            <a:avLst/>
            <a:gdLst/>
            <a:ahLst/>
            <a:cxnLst/>
            <a:rect l="l" t="t" r="r" b="b"/>
            <a:pathLst>
              <a:path w="1706879" h="545465">
                <a:moveTo>
                  <a:pt x="1664684" y="214546"/>
                </a:moveTo>
                <a:lnTo>
                  <a:pt x="55448" y="214546"/>
                </a:lnTo>
                <a:lnTo>
                  <a:pt x="63360" y="220305"/>
                </a:lnTo>
                <a:lnTo>
                  <a:pt x="47862" y="234313"/>
                </a:lnTo>
                <a:lnTo>
                  <a:pt x="41946" y="248116"/>
                </a:lnTo>
                <a:lnTo>
                  <a:pt x="36837" y="261515"/>
                </a:lnTo>
                <a:lnTo>
                  <a:pt x="23761" y="274306"/>
                </a:lnTo>
                <a:lnTo>
                  <a:pt x="27158" y="282359"/>
                </a:lnTo>
                <a:lnTo>
                  <a:pt x="30448" y="295768"/>
                </a:lnTo>
                <a:lnTo>
                  <a:pt x="33845" y="303823"/>
                </a:lnTo>
                <a:lnTo>
                  <a:pt x="27368" y="308864"/>
                </a:lnTo>
                <a:lnTo>
                  <a:pt x="25196" y="313903"/>
                </a:lnTo>
                <a:lnTo>
                  <a:pt x="21602" y="318943"/>
                </a:lnTo>
                <a:lnTo>
                  <a:pt x="35057" y="324849"/>
                </a:lnTo>
                <a:lnTo>
                  <a:pt x="43383" y="332172"/>
                </a:lnTo>
                <a:lnTo>
                  <a:pt x="45498" y="341521"/>
                </a:lnTo>
                <a:lnTo>
                  <a:pt x="40322" y="353501"/>
                </a:lnTo>
                <a:lnTo>
                  <a:pt x="43205" y="354220"/>
                </a:lnTo>
                <a:lnTo>
                  <a:pt x="51117" y="355659"/>
                </a:lnTo>
                <a:lnTo>
                  <a:pt x="54000" y="360700"/>
                </a:lnTo>
                <a:lnTo>
                  <a:pt x="46399" y="366482"/>
                </a:lnTo>
                <a:lnTo>
                  <a:pt x="38525" y="374020"/>
                </a:lnTo>
                <a:lnTo>
                  <a:pt x="30108" y="381558"/>
                </a:lnTo>
                <a:lnTo>
                  <a:pt x="20878" y="387341"/>
                </a:lnTo>
                <a:lnTo>
                  <a:pt x="23037" y="390217"/>
                </a:lnTo>
                <a:lnTo>
                  <a:pt x="30962" y="395258"/>
                </a:lnTo>
                <a:lnTo>
                  <a:pt x="34556" y="396697"/>
                </a:lnTo>
                <a:lnTo>
                  <a:pt x="36620" y="405337"/>
                </a:lnTo>
                <a:lnTo>
                  <a:pt x="38071" y="410736"/>
                </a:lnTo>
                <a:lnTo>
                  <a:pt x="41546" y="416135"/>
                </a:lnTo>
                <a:lnTo>
                  <a:pt x="49682" y="424775"/>
                </a:lnTo>
                <a:lnTo>
                  <a:pt x="44136" y="436644"/>
                </a:lnTo>
                <a:lnTo>
                  <a:pt x="37172" y="448985"/>
                </a:lnTo>
                <a:lnTo>
                  <a:pt x="27104" y="460920"/>
                </a:lnTo>
                <a:lnTo>
                  <a:pt x="12242" y="471572"/>
                </a:lnTo>
                <a:lnTo>
                  <a:pt x="17801" y="473205"/>
                </a:lnTo>
                <a:lnTo>
                  <a:pt x="37439" y="478776"/>
                </a:lnTo>
                <a:lnTo>
                  <a:pt x="33845" y="480933"/>
                </a:lnTo>
                <a:lnTo>
                  <a:pt x="27368" y="483810"/>
                </a:lnTo>
                <a:lnTo>
                  <a:pt x="23037" y="488132"/>
                </a:lnTo>
                <a:lnTo>
                  <a:pt x="29013" y="490270"/>
                </a:lnTo>
                <a:lnTo>
                  <a:pt x="35731" y="492272"/>
                </a:lnTo>
                <a:lnTo>
                  <a:pt x="42583" y="494003"/>
                </a:lnTo>
                <a:lnTo>
                  <a:pt x="48958" y="495330"/>
                </a:lnTo>
                <a:lnTo>
                  <a:pt x="42402" y="499054"/>
                </a:lnTo>
                <a:lnTo>
                  <a:pt x="35912" y="504601"/>
                </a:lnTo>
                <a:lnTo>
                  <a:pt x="29827" y="510013"/>
                </a:lnTo>
                <a:lnTo>
                  <a:pt x="24485" y="513334"/>
                </a:lnTo>
                <a:lnTo>
                  <a:pt x="32052" y="514896"/>
                </a:lnTo>
                <a:lnTo>
                  <a:pt x="39690" y="517742"/>
                </a:lnTo>
                <a:lnTo>
                  <a:pt x="47467" y="520722"/>
                </a:lnTo>
                <a:lnTo>
                  <a:pt x="55448" y="522690"/>
                </a:lnTo>
                <a:lnTo>
                  <a:pt x="51841" y="526291"/>
                </a:lnTo>
                <a:lnTo>
                  <a:pt x="42481" y="534209"/>
                </a:lnTo>
                <a:lnTo>
                  <a:pt x="35280" y="537091"/>
                </a:lnTo>
                <a:lnTo>
                  <a:pt x="46075" y="539249"/>
                </a:lnTo>
                <a:lnTo>
                  <a:pt x="42481" y="539968"/>
                </a:lnTo>
                <a:lnTo>
                  <a:pt x="36715" y="542851"/>
                </a:lnTo>
                <a:lnTo>
                  <a:pt x="31686" y="545009"/>
                </a:lnTo>
                <a:lnTo>
                  <a:pt x="1678965" y="494610"/>
                </a:lnTo>
                <a:lnTo>
                  <a:pt x="1670316" y="488850"/>
                </a:lnTo>
                <a:lnTo>
                  <a:pt x="1666620" y="485974"/>
                </a:lnTo>
                <a:lnTo>
                  <a:pt x="1664563" y="485974"/>
                </a:lnTo>
                <a:lnTo>
                  <a:pt x="1663839" y="483810"/>
                </a:lnTo>
                <a:lnTo>
                  <a:pt x="1664574" y="483810"/>
                </a:lnTo>
                <a:lnTo>
                  <a:pt x="1664648" y="469426"/>
                </a:lnTo>
                <a:lnTo>
                  <a:pt x="1674456" y="454565"/>
                </a:lnTo>
                <a:lnTo>
                  <a:pt x="1688855" y="440109"/>
                </a:lnTo>
                <a:lnTo>
                  <a:pt x="1702714" y="424775"/>
                </a:lnTo>
                <a:lnTo>
                  <a:pt x="1698173" y="421153"/>
                </a:lnTo>
                <a:lnTo>
                  <a:pt x="1688543" y="410398"/>
                </a:lnTo>
                <a:lnTo>
                  <a:pt x="1683994" y="406777"/>
                </a:lnTo>
                <a:lnTo>
                  <a:pt x="1687790" y="400871"/>
                </a:lnTo>
                <a:lnTo>
                  <a:pt x="1692729" y="393007"/>
                </a:lnTo>
                <a:lnTo>
                  <a:pt x="1698882" y="385009"/>
                </a:lnTo>
                <a:lnTo>
                  <a:pt x="1706321" y="378698"/>
                </a:lnTo>
                <a:lnTo>
                  <a:pt x="1699816" y="375032"/>
                </a:lnTo>
                <a:lnTo>
                  <a:pt x="1692638" y="368799"/>
                </a:lnTo>
                <a:lnTo>
                  <a:pt x="1685463" y="362296"/>
                </a:lnTo>
                <a:lnTo>
                  <a:pt x="1678965" y="357817"/>
                </a:lnTo>
                <a:lnTo>
                  <a:pt x="1682447" y="352913"/>
                </a:lnTo>
                <a:lnTo>
                  <a:pt x="1685798" y="347200"/>
                </a:lnTo>
                <a:lnTo>
                  <a:pt x="1689691" y="341216"/>
                </a:lnTo>
                <a:lnTo>
                  <a:pt x="1694159" y="336222"/>
                </a:lnTo>
                <a:lnTo>
                  <a:pt x="1673294" y="336222"/>
                </a:lnTo>
                <a:lnTo>
                  <a:pt x="1662505" y="335906"/>
                </a:lnTo>
                <a:lnTo>
                  <a:pt x="1652320" y="334779"/>
                </a:lnTo>
                <a:lnTo>
                  <a:pt x="1662492" y="327750"/>
                </a:lnTo>
                <a:lnTo>
                  <a:pt x="1673742" y="321193"/>
                </a:lnTo>
                <a:lnTo>
                  <a:pt x="1684721" y="314229"/>
                </a:lnTo>
                <a:lnTo>
                  <a:pt x="1694078" y="305981"/>
                </a:lnTo>
                <a:lnTo>
                  <a:pt x="1687528" y="304181"/>
                </a:lnTo>
                <a:lnTo>
                  <a:pt x="1680035" y="300221"/>
                </a:lnTo>
                <a:lnTo>
                  <a:pt x="1672004" y="296262"/>
                </a:lnTo>
                <a:lnTo>
                  <a:pt x="1663839" y="294462"/>
                </a:lnTo>
                <a:lnTo>
                  <a:pt x="1670906" y="283494"/>
                </a:lnTo>
                <a:lnTo>
                  <a:pt x="1679321" y="273133"/>
                </a:lnTo>
                <a:lnTo>
                  <a:pt x="1687735" y="263177"/>
                </a:lnTo>
                <a:lnTo>
                  <a:pt x="1694802" y="253424"/>
                </a:lnTo>
                <a:lnTo>
                  <a:pt x="1683789" y="249835"/>
                </a:lnTo>
                <a:lnTo>
                  <a:pt x="1672034" y="245234"/>
                </a:lnTo>
                <a:lnTo>
                  <a:pt x="1660683" y="239148"/>
                </a:lnTo>
                <a:lnTo>
                  <a:pt x="1650885" y="231105"/>
                </a:lnTo>
                <a:lnTo>
                  <a:pt x="1660534" y="221285"/>
                </a:lnTo>
                <a:lnTo>
                  <a:pt x="1664684" y="214546"/>
                </a:lnTo>
                <a:close/>
              </a:path>
              <a:path w="1706879" h="545465">
                <a:moveTo>
                  <a:pt x="1663839" y="483810"/>
                </a:moveTo>
                <a:lnTo>
                  <a:pt x="1664563" y="485974"/>
                </a:lnTo>
                <a:lnTo>
                  <a:pt x="1664571" y="484380"/>
                </a:lnTo>
                <a:lnTo>
                  <a:pt x="1663839" y="483810"/>
                </a:lnTo>
                <a:close/>
              </a:path>
              <a:path w="1706879" h="545465">
                <a:moveTo>
                  <a:pt x="1664571" y="484380"/>
                </a:moveTo>
                <a:lnTo>
                  <a:pt x="1664563" y="485974"/>
                </a:lnTo>
                <a:lnTo>
                  <a:pt x="1666620" y="485974"/>
                </a:lnTo>
                <a:lnTo>
                  <a:pt x="1664571" y="484380"/>
                </a:lnTo>
                <a:close/>
              </a:path>
              <a:path w="1706879" h="545465">
                <a:moveTo>
                  <a:pt x="1664574" y="483810"/>
                </a:moveTo>
                <a:lnTo>
                  <a:pt x="1663839" y="483810"/>
                </a:lnTo>
                <a:lnTo>
                  <a:pt x="1664571" y="484380"/>
                </a:lnTo>
                <a:lnTo>
                  <a:pt x="1664574" y="483810"/>
                </a:lnTo>
                <a:close/>
              </a:path>
              <a:path w="1706879" h="545465">
                <a:moveTo>
                  <a:pt x="1694802" y="335503"/>
                </a:moveTo>
                <a:lnTo>
                  <a:pt x="1684217" y="335998"/>
                </a:lnTo>
                <a:lnTo>
                  <a:pt x="1673294" y="336222"/>
                </a:lnTo>
                <a:lnTo>
                  <a:pt x="1694159" y="336222"/>
                </a:lnTo>
                <a:lnTo>
                  <a:pt x="1694802" y="335503"/>
                </a:lnTo>
                <a:close/>
              </a:path>
              <a:path w="1706879" h="545465">
                <a:moveTo>
                  <a:pt x="1671147" y="202307"/>
                </a:moveTo>
                <a:lnTo>
                  <a:pt x="41757" y="202307"/>
                </a:lnTo>
                <a:lnTo>
                  <a:pt x="45364" y="205190"/>
                </a:lnTo>
                <a:lnTo>
                  <a:pt x="48958" y="207347"/>
                </a:lnTo>
                <a:lnTo>
                  <a:pt x="41757" y="209510"/>
                </a:lnTo>
                <a:lnTo>
                  <a:pt x="41757" y="213107"/>
                </a:lnTo>
                <a:lnTo>
                  <a:pt x="52565" y="215270"/>
                </a:lnTo>
                <a:lnTo>
                  <a:pt x="55448" y="214546"/>
                </a:lnTo>
                <a:lnTo>
                  <a:pt x="1664684" y="214546"/>
                </a:lnTo>
                <a:lnTo>
                  <a:pt x="1667621" y="209777"/>
                </a:lnTo>
                <a:lnTo>
                  <a:pt x="1671147" y="202307"/>
                </a:lnTo>
                <a:close/>
              </a:path>
              <a:path w="1706879" h="545465">
                <a:moveTo>
                  <a:pt x="1662404" y="0"/>
                </a:moveTo>
                <a:lnTo>
                  <a:pt x="23761" y="50398"/>
                </a:lnTo>
                <a:lnTo>
                  <a:pt x="19443" y="54719"/>
                </a:lnTo>
                <a:lnTo>
                  <a:pt x="15849" y="59035"/>
                </a:lnTo>
                <a:lnTo>
                  <a:pt x="13677" y="61917"/>
                </a:lnTo>
                <a:lnTo>
                  <a:pt x="16560" y="64075"/>
                </a:lnTo>
                <a:lnTo>
                  <a:pt x="27368" y="70554"/>
                </a:lnTo>
                <a:lnTo>
                  <a:pt x="31686" y="73437"/>
                </a:lnTo>
                <a:lnTo>
                  <a:pt x="23395" y="76720"/>
                </a:lnTo>
                <a:lnTo>
                  <a:pt x="15576" y="81355"/>
                </a:lnTo>
                <a:lnTo>
                  <a:pt x="7890" y="85991"/>
                </a:lnTo>
                <a:lnTo>
                  <a:pt x="0" y="89277"/>
                </a:lnTo>
                <a:lnTo>
                  <a:pt x="10282" y="97623"/>
                </a:lnTo>
                <a:lnTo>
                  <a:pt x="20159" y="104755"/>
                </a:lnTo>
                <a:lnTo>
                  <a:pt x="30577" y="111347"/>
                </a:lnTo>
                <a:lnTo>
                  <a:pt x="42481" y="118075"/>
                </a:lnTo>
                <a:lnTo>
                  <a:pt x="27362" y="134002"/>
                </a:lnTo>
                <a:lnTo>
                  <a:pt x="13865" y="148851"/>
                </a:lnTo>
                <a:lnTo>
                  <a:pt x="12517" y="161811"/>
                </a:lnTo>
                <a:lnTo>
                  <a:pt x="33845" y="172071"/>
                </a:lnTo>
                <a:lnTo>
                  <a:pt x="26644" y="177110"/>
                </a:lnTo>
                <a:lnTo>
                  <a:pt x="23761" y="182151"/>
                </a:lnTo>
                <a:lnTo>
                  <a:pt x="17284" y="185747"/>
                </a:lnTo>
                <a:lnTo>
                  <a:pt x="22974" y="190327"/>
                </a:lnTo>
                <a:lnTo>
                  <a:pt x="25561" y="193220"/>
                </a:lnTo>
                <a:lnTo>
                  <a:pt x="27610" y="195976"/>
                </a:lnTo>
                <a:lnTo>
                  <a:pt x="31686" y="200149"/>
                </a:lnTo>
                <a:lnTo>
                  <a:pt x="35280" y="203027"/>
                </a:lnTo>
                <a:lnTo>
                  <a:pt x="41757" y="202307"/>
                </a:lnTo>
                <a:lnTo>
                  <a:pt x="1671147" y="202307"/>
                </a:lnTo>
                <a:lnTo>
                  <a:pt x="1678965" y="185747"/>
                </a:lnTo>
                <a:lnTo>
                  <a:pt x="1667647" y="178447"/>
                </a:lnTo>
                <a:lnTo>
                  <a:pt x="1655924" y="172699"/>
                </a:lnTo>
                <a:lnTo>
                  <a:pt x="1644739" y="166817"/>
                </a:lnTo>
                <a:lnTo>
                  <a:pt x="1635036" y="159111"/>
                </a:lnTo>
                <a:lnTo>
                  <a:pt x="1643959" y="148615"/>
                </a:lnTo>
                <a:lnTo>
                  <a:pt x="1654568" y="138863"/>
                </a:lnTo>
                <a:lnTo>
                  <a:pt x="1665311" y="128434"/>
                </a:lnTo>
                <a:lnTo>
                  <a:pt x="1674634" y="115912"/>
                </a:lnTo>
                <a:lnTo>
                  <a:pt x="1664189" y="103685"/>
                </a:lnTo>
                <a:lnTo>
                  <a:pt x="1653674" y="90445"/>
                </a:lnTo>
                <a:lnTo>
                  <a:pt x="1641943" y="78960"/>
                </a:lnTo>
                <a:lnTo>
                  <a:pt x="1627847" y="71998"/>
                </a:lnTo>
                <a:lnTo>
                  <a:pt x="1635148" y="62389"/>
                </a:lnTo>
                <a:lnTo>
                  <a:pt x="1643054" y="52917"/>
                </a:lnTo>
                <a:lnTo>
                  <a:pt x="1651634" y="43445"/>
                </a:lnTo>
                <a:lnTo>
                  <a:pt x="1660956" y="33839"/>
                </a:lnTo>
                <a:lnTo>
                  <a:pt x="1654809" y="24907"/>
                </a:lnTo>
                <a:lnTo>
                  <a:pt x="1653855" y="16379"/>
                </a:lnTo>
                <a:lnTo>
                  <a:pt x="1656815" y="8122"/>
                </a:lnTo>
                <a:lnTo>
                  <a:pt x="1662404" y="0"/>
                </a:lnTo>
                <a:close/>
              </a:path>
            </a:pathLst>
          </a:custGeom>
          <a:solidFill>
            <a:srgbClr val="1EC0C8"/>
          </a:solidFill>
        </p:spPr>
        <p:txBody>
          <a:bodyPr wrap="square" lIns="0" tIns="0" rIns="0" bIns="0" rtlCol="0"/>
          <a:lstStyle/>
          <a:p>
            <a:endParaRPr/>
          </a:p>
        </p:txBody>
      </p:sp>
      <p:sp>
        <p:nvSpPr>
          <p:cNvPr id="3" name="object 3"/>
          <p:cNvSpPr txBox="1">
            <a:spLocks noGrp="1"/>
          </p:cNvSpPr>
          <p:nvPr>
            <p:ph type="title"/>
          </p:nvPr>
        </p:nvSpPr>
        <p:spPr>
          <a:xfrm>
            <a:off x="3404689" y="1277056"/>
            <a:ext cx="12573000" cy="689932"/>
          </a:xfrm>
          <a:prstGeom prst="rect">
            <a:avLst/>
          </a:prstGeom>
        </p:spPr>
        <p:txBody>
          <a:bodyPr vert="horz" wrap="square" lIns="0" tIns="12700" rIns="0" bIns="0" rtlCol="0">
            <a:spAutoFit/>
          </a:bodyPr>
          <a:lstStyle/>
          <a:p>
            <a:pPr marL="12700">
              <a:lnSpc>
                <a:spcPct val="100000"/>
              </a:lnSpc>
              <a:spcBef>
                <a:spcPts val="100"/>
              </a:spcBef>
            </a:pPr>
            <a:r>
              <a:rPr lang="fr-FR" sz="4400" dirty="0">
                <a:latin typeface="Arial"/>
                <a:cs typeface="Arial"/>
              </a:rPr>
              <a:t>Diagramme de </a:t>
            </a:r>
            <a:r>
              <a:rPr lang="fr-FR" sz="4400" dirty="0" err="1">
                <a:latin typeface="Arial"/>
                <a:cs typeface="Arial"/>
              </a:rPr>
              <a:t>séquence:</a:t>
            </a:r>
            <a:r>
              <a:rPr lang="fr-FR" sz="4400" dirty="0" err="1"/>
              <a:t>Authentification</a:t>
            </a:r>
            <a:endParaRPr sz="4400" dirty="0">
              <a:latin typeface="Arial"/>
              <a:cs typeface="Arial"/>
            </a:endParaRPr>
          </a:p>
        </p:txBody>
      </p:sp>
      <p:pic>
        <p:nvPicPr>
          <p:cNvPr id="6" name="Image 5">
            <a:extLst>
              <a:ext uri="{FF2B5EF4-FFF2-40B4-BE49-F238E27FC236}">
                <a16:creationId xmlns:a16="http://schemas.microsoft.com/office/drawing/2014/main" id="{20BD3288-EE91-4C23-AEF0-02069FBC2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350" y="2806049"/>
            <a:ext cx="10293197" cy="698724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94395" y="9520557"/>
            <a:ext cx="1706880" cy="545465"/>
          </a:xfrm>
          <a:custGeom>
            <a:avLst/>
            <a:gdLst/>
            <a:ahLst/>
            <a:cxnLst/>
            <a:rect l="l" t="t" r="r" b="b"/>
            <a:pathLst>
              <a:path w="1706879" h="545465">
                <a:moveTo>
                  <a:pt x="1664684" y="214546"/>
                </a:moveTo>
                <a:lnTo>
                  <a:pt x="55448" y="214546"/>
                </a:lnTo>
                <a:lnTo>
                  <a:pt x="63360" y="220305"/>
                </a:lnTo>
                <a:lnTo>
                  <a:pt x="47862" y="234310"/>
                </a:lnTo>
                <a:lnTo>
                  <a:pt x="41946" y="248114"/>
                </a:lnTo>
                <a:lnTo>
                  <a:pt x="36837" y="261514"/>
                </a:lnTo>
                <a:lnTo>
                  <a:pt x="23761" y="274306"/>
                </a:lnTo>
                <a:lnTo>
                  <a:pt x="27158" y="282359"/>
                </a:lnTo>
                <a:lnTo>
                  <a:pt x="30448" y="295768"/>
                </a:lnTo>
                <a:lnTo>
                  <a:pt x="33845" y="303823"/>
                </a:lnTo>
                <a:lnTo>
                  <a:pt x="27368" y="308864"/>
                </a:lnTo>
                <a:lnTo>
                  <a:pt x="25196" y="313903"/>
                </a:lnTo>
                <a:lnTo>
                  <a:pt x="21602" y="318938"/>
                </a:lnTo>
                <a:lnTo>
                  <a:pt x="35057" y="324846"/>
                </a:lnTo>
                <a:lnTo>
                  <a:pt x="43383" y="332169"/>
                </a:lnTo>
                <a:lnTo>
                  <a:pt x="45498" y="341517"/>
                </a:lnTo>
                <a:lnTo>
                  <a:pt x="40322" y="353496"/>
                </a:lnTo>
                <a:lnTo>
                  <a:pt x="43205" y="354220"/>
                </a:lnTo>
                <a:lnTo>
                  <a:pt x="51117" y="355659"/>
                </a:lnTo>
                <a:lnTo>
                  <a:pt x="54000" y="360700"/>
                </a:lnTo>
                <a:lnTo>
                  <a:pt x="46399" y="366481"/>
                </a:lnTo>
                <a:lnTo>
                  <a:pt x="38525" y="374017"/>
                </a:lnTo>
                <a:lnTo>
                  <a:pt x="30108" y="381553"/>
                </a:lnTo>
                <a:lnTo>
                  <a:pt x="20878" y="387336"/>
                </a:lnTo>
                <a:lnTo>
                  <a:pt x="23037" y="390217"/>
                </a:lnTo>
                <a:lnTo>
                  <a:pt x="30962" y="395258"/>
                </a:lnTo>
                <a:lnTo>
                  <a:pt x="34556" y="396697"/>
                </a:lnTo>
                <a:lnTo>
                  <a:pt x="36620" y="405337"/>
                </a:lnTo>
                <a:lnTo>
                  <a:pt x="38071" y="410736"/>
                </a:lnTo>
                <a:lnTo>
                  <a:pt x="41546" y="416135"/>
                </a:lnTo>
                <a:lnTo>
                  <a:pt x="49682" y="424775"/>
                </a:lnTo>
                <a:lnTo>
                  <a:pt x="44136" y="436642"/>
                </a:lnTo>
                <a:lnTo>
                  <a:pt x="37172" y="448983"/>
                </a:lnTo>
                <a:lnTo>
                  <a:pt x="27104" y="460919"/>
                </a:lnTo>
                <a:lnTo>
                  <a:pt x="12242" y="471572"/>
                </a:lnTo>
                <a:lnTo>
                  <a:pt x="37439" y="478770"/>
                </a:lnTo>
                <a:lnTo>
                  <a:pt x="33845" y="480933"/>
                </a:lnTo>
                <a:lnTo>
                  <a:pt x="27368" y="483810"/>
                </a:lnTo>
                <a:lnTo>
                  <a:pt x="23037" y="488132"/>
                </a:lnTo>
                <a:lnTo>
                  <a:pt x="29013" y="490268"/>
                </a:lnTo>
                <a:lnTo>
                  <a:pt x="35731" y="492270"/>
                </a:lnTo>
                <a:lnTo>
                  <a:pt x="42583" y="494003"/>
                </a:lnTo>
                <a:lnTo>
                  <a:pt x="48958" y="495330"/>
                </a:lnTo>
                <a:lnTo>
                  <a:pt x="42402" y="499054"/>
                </a:lnTo>
                <a:lnTo>
                  <a:pt x="35912" y="504600"/>
                </a:lnTo>
                <a:lnTo>
                  <a:pt x="29827" y="510011"/>
                </a:lnTo>
                <a:lnTo>
                  <a:pt x="24485" y="513328"/>
                </a:lnTo>
                <a:lnTo>
                  <a:pt x="32052" y="514892"/>
                </a:lnTo>
                <a:lnTo>
                  <a:pt x="39690" y="517739"/>
                </a:lnTo>
                <a:lnTo>
                  <a:pt x="47467" y="520721"/>
                </a:lnTo>
                <a:lnTo>
                  <a:pt x="55448" y="522690"/>
                </a:lnTo>
                <a:lnTo>
                  <a:pt x="51841" y="526291"/>
                </a:lnTo>
                <a:lnTo>
                  <a:pt x="42481" y="534209"/>
                </a:lnTo>
                <a:lnTo>
                  <a:pt x="35280" y="537086"/>
                </a:lnTo>
                <a:lnTo>
                  <a:pt x="46075" y="539249"/>
                </a:lnTo>
                <a:lnTo>
                  <a:pt x="42481" y="539968"/>
                </a:lnTo>
                <a:lnTo>
                  <a:pt x="36715" y="542846"/>
                </a:lnTo>
                <a:lnTo>
                  <a:pt x="31686" y="545009"/>
                </a:lnTo>
                <a:lnTo>
                  <a:pt x="1678965" y="494610"/>
                </a:lnTo>
                <a:lnTo>
                  <a:pt x="1670316" y="488850"/>
                </a:lnTo>
                <a:lnTo>
                  <a:pt x="1666620" y="485974"/>
                </a:lnTo>
                <a:lnTo>
                  <a:pt x="1664563" y="485974"/>
                </a:lnTo>
                <a:lnTo>
                  <a:pt x="1663839" y="483810"/>
                </a:lnTo>
                <a:lnTo>
                  <a:pt x="1664574" y="483810"/>
                </a:lnTo>
                <a:lnTo>
                  <a:pt x="1664648" y="469424"/>
                </a:lnTo>
                <a:lnTo>
                  <a:pt x="1674456" y="454563"/>
                </a:lnTo>
                <a:lnTo>
                  <a:pt x="1688855" y="440108"/>
                </a:lnTo>
                <a:lnTo>
                  <a:pt x="1702714" y="424775"/>
                </a:lnTo>
                <a:lnTo>
                  <a:pt x="1698173" y="421152"/>
                </a:lnTo>
                <a:lnTo>
                  <a:pt x="1688543" y="410398"/>
                </a:lnTo>
                <a:lnTo>
                  <a:pt x="1683994" y="406777"/>
                </a:lnTo>
                <a:lnTo>
                  <a:pt x="1687790" y="400871"/>
                </a:lnTo>
                <a:lnTo>
                  <a:pt x="1692729" y="393007"/>
                </a:lnTo>
                <a:lnTo>
                  <a:pt x="1698882" y="385009"/>
                </a:lnTo>
                <a:lnTo>
                  <a:pt x="1706321" y="378698"/>
                </a:lnTo>
                <a:lnTo>
                  <a:pt x="1699816" y="375030"/>
                </a:lnTo>
                <a:lnTo>
                  <a:pt x="1692638" y="368797"/>
                </a:lnTo>
                <a:lnTo>
                  <a:pt x="1685463" y="362295"/>
                </a:lnTo>
                <a:lnTo>
                  <a:pt x="1678965" y="357817"/>
                </a:lnTo>
                <a:lnTo>
                  <a:pt x="1682447" y="352913"/>
                </a:lnTo>
                <a:lnTo>
                  <a:pt x="1685798" y="347199"/>
                </a:lnTo>
                <a:lnTo>
                  <a:pt x="1689691" y="341214"/>
                </a:lnTo>
                <a:lnTo>
                  <a:pt x="1694157" y="336220"/>
                </a:lnTo>
                <a:lnTo>
                  <a:pt x="1673294" y="336220"/>
                </a:lnTo>
                <a:lnTo>
                  <a:pt x="1662505" y="335905"/>
                </a:lnTo>
                <a:lnTo>
                  <a:pt x="1652320" y="334779"/>
                </a:lnTo>
                <a:lnTo>
                  <a:pt x="1662492" y="327747"/>
                </a:lnTo>
                <a:lnTo>
                  <a:pt x="1673742" y="321189"/>
                </a:lnTo>
                <a:lnTo>
                  <a:pt x="1684721" y="314226"/>
                </a:lnTo>
                <a:lnTo>
                  <a:pt x="1694078" y="305981"/>
                </a:lnTo>
                <a:lnTo>
                  <a:pt x="1687528" y="304181"/>
                </a:lnTo>
                <a:lnTo>
                  <a:pt x="1680035" y="300221"/>
                </a:lnTo>
                <a:lnTo>
                  <a:pt x="1672004" y="296262"/>
                </a:lnTo>
                <a:lnTo>
                  <a:pt x="1663839" y="294462"/>
                </a:lnTo>
                <a:lnTo>
                  <a:pt x="1670906" y="283494"/>
                </a:lnTo>
                <a:lnTo>
                  <a:pt x="1679321" y="273133"/>
                </a:lnTo>
                <a:lnTo>
                  <a:pt x="1687735" y="263177"/>
                </a:lnTo>
                <a:lnTo>
                  <a:pt x="1694802" y="253424"/>
                </a:lnTo>
                <a:lnTo>
                  <a:pt x="1683789" y="249835"/>
                </a:lnTo>
                <a:lnTo>
                  <a:pt x="1672034" y="245234"/>
                </a:lnTo>
                <a:lnTo>
                  <a:pt x="1660683" y="239148"/>
                </a:lnTo>
                <a:lnTo>
                  <a:pt x="1650885" y="231105"/>
                </a:lnTo>
                <a:lnTo>
                  <a:pt x="1660534" y="221285"/>
                </a:lnTo>
                <a:lnTo>
                  <a:pt x="1664684" y="214546"/>
                </a:lnTo>
                <a:close/>
              </a:path>
              <a:path w="1706879" h="545465">
                <a:moveTo>
                  <a:pt x="1663839" y="483810"/>
                </a:moveTo>
                <a:lnTo>
                  <a:pt x="1664563" y="485974"/>
                </a:lnTo>
                <a:lnTo>
                  <a:pt x="1664571" y="484380"/>
                </a:lnTo>
                <a:lnTo>
                  <a:pt x="1663839" y="483810"/>
                </a:lnTo>
                <a:close/>
              </a:path>
              <a:path w="1706879" h="545465">
                <a:moveTo>
                  <a:pt x="1664571" y="484380"/>
                </a:moveTo>
                <a:lnTo>
                  <a:pt x="1664563" y="485974"/>
                </a:lnTo>
                <a:lnTo>
                  <a:pt x="1666620" y="485974"/>
                </a:lnTo>
                <a:lnTo>
                  <a:pt x="1664571" y="484380"/>
                </a:lnTo>
                <a:close/>
              </a:path>
              <a:path w="1706879" h="545465">
                <a:moveTo>
                  <a:pt x="1664574" y="483810"/>
                </a:moveTo>
                <a:lnTo>
                  <a:pt x="1663839" y="483810"/>
                </a:lnTo>
                <a:lnTo>
                  <a:pt x="1664571" y="484380"/>
                </a:lnTo>
                <a:lnTo>
                  <a:pt x="1664574" y="483810"/>
                </a:lnTo>
                <a:close/>
              </a:path>
              <a:path w="1706879" h="545465">
                <a:moveTo>
                  <a:pt x="1694802" y="335498"/>
                </a:moveTo>
                <a:lnTo>
                  <a:pt x="1684217" y="335994"/>
                </a:lnTo>
                <a:lnTo>
                  <a:pt x="1673294" y="336220"/>
                </a:lnTo>
                <a:lnTo>
                  <a:pt x="1694157" y="336220"/>
                </a:lnTo>
                <a:lnTo>
                  <a:pt x="1694802" y="335498"/>
                </a:lnTo>
                <a:close/>
              </a:path>
              <a:path w="1706879" h="545465">
                <a:moveTo>
                  <a:pt x="1671147" y="202307"/>
                </a:moveTo>
                <a:lnTo>
                  <a:pt x="41757" y="202307"/>
                </a:lnTo>
                <a:lnTo>
                  <a:pt x="45364" y="205190"/>
                </a:lnTo>
                <a:lnTo>
                  <a:pt x="48958" y="207347"/>
                </a:lnTo>
                <a:lnTo>
                  <a:pt x="41757" y="209505"/>
                </a:lnTo>
                <a:lnTo>
                  <a:pt x="41757" y="213107"/>
                </a:lnTo>
                <a:lnTo>
                  <a:pt x="52565" y="215265"/>
                </a:lnTo>
                <a:lnTo>
                  <a:pt x="55448" y="214546"/>
                </a:lnTo>
                <a:lnTo>
                  <a:pt x="1664684" y="214546"/>
                </a:lnTo>
                <a:lnTo>
                  <a:pt x="1667621" y="209777"/>
                </a:lnTo>
                <a:lnTo>
                  <a:pt x="1671147" y="202307"/>
                </a:lnTo>
                <a:close/>
              </a:path>
              <a:path w="1706879" h="545465">
                <a:moveTo>
                  <a:pt x="1662404" y="0"/>
                </a:moveTo>
                <a:lnTo>
                  <a:pt x="23761" y="50398"/>
                </a:lnTo>
                <a:lnTo>
                  <a:pt x="19443" y="54714"/>
                </a:lnTo>
                <a:lnTo>
                  <a:pt x="15849" y="59035"/>
                </a:lnTo>
                <a:lnTo>
                  <a:pt x="13677" y="61917"/>
                </a:lnTo>
                <a:lnTo>
                  <a:pt x="16560" y="64075"/>
                </a:lnTo>
                <a:lnTo>
                  <a:pt x="27368" y="70554"/>
                </a:lnTo>
                <a:lnTo>
                  <a:pt x="31686" y="73437"/>
                </a:lnTo>
                <a:lnTo>
                  <a:pt x="23395" y="76720"/>
                </a:lnTo>
                <a:lnTo>
                  <a:pt x="15576" y="81354"/>
                </a:lnTo>
                <a:lnTo>
                  <a:pt x="7890" y="85988"/>
                </a:lnTo>
                <a:lnTo>
                  <a:pt x="0" y="89272"/>
                </a:lnTo>
                <a:lnTo>
                  <a:pt x="10282" y="97621"/>
                </a:lnTo>
                <a:lnTo>
                  <a:pt x="20159" y="104754"/>
                </a:lnTo>
                <a:lnTo>
                  <a:pt x="30577" y="111345"/>
                </a:lnTo>
                <a:lnTo>
                  <a:pt x="42481" y="118070"/>
                </a:lnTo>
                <a:lnTo>
                  <a:pt x="27362" y="134000"/>
                </a:lnTo>
                <a:lnTo>
                  <a:pt x="13865" y="148850"/>
                </a:lnTo>
                <a:lnTo>
                  <a:pt x="12517" y="161810"/>
                </a:lnTo>
                <a:lnTo>
                  <a:pt x="33845" y="172071"/>
                </a:lnTo>
                <a:lnTo>
                  <a:pt x="26644" y="177110"/>
                </a:lnTo>
                <a:lnTo>
                  <a:pt x="23761" y="182151"/>
                </a:lnTo>
                <a:lnTo>
                  <a:pt x="17284" y="185747"/>
                </a:lnTo>
                <a:lnTo>
                  <a:pt x="22974" y="190327"/>
                </a:lnTo>
                <a:lnTo>
                  <a:pt x="25561" y="193218"/>
                </a:lnTo>
                <a:lnTo>
                  <a:pt x="27610" y="195974"/>
                </a:lnTo>
                <a:lnTo>
                  <a:pt x="31686" y="200149"/>
                </a:lnTo>
                <a:lnTo>
                  <a:pt x="35280" y="203027"/>
                </a:lnTo>
                <a:lnTo>
                  <a:pt x="41757" y="202307"/>
                </a:lnTo>
                <a:lnTo>
                  <a:pt x="1671147" y="202307"/>
                </a:lnTo>
                <a:lnTo>
                  <a:pt x="1678965" y="185747"/>
                </a:lnTo>
                <a:lnTo>
                  <a:pt x="1667647" y="178447"/>
                </a:lnTo>
                <a:lnTo>
                  <a:pt x="1655924" y="172699"/>
                </a:lnTo>
                <a:lnTo>
                  <a:pt x="1644739" y="166817"/>
                </a:lnTo>
                <a:lnTo>
                  <a:pt x="1635036" y="159111"/>
                </a:lnTo>
                <a:lnTo>
                  <a:pt x="1643959" y="148615"/>
                </a:lnTo>
                <a:lnTo>
                  <a:pt x="1654568" y="138861"/>
                </a:lnTo>
                <a:lnTo>
                  <a:pt x="1665311" y="128432"/>
                </a:lnTo>
                <a:lnTo>
                  <a:pt x="1674634" y="115912"/>
                </a:lnTo>
                <a:lnTo>
                  <a:pt x="1664189" y="103685"/>
                </a:lnTo>
                <a:lnTo>
                  <a:pt x="1653674" y="90444"/>
                </a:lnTo>
                <a:lnTo>
                  <a:pt x="1641943" y="78958"/>
                </a:lnTo>
                <a:lnTo>
                  <a:pt x="1627847" y="71993"/>
                </a:lnTo>
                <a:lnTo>
                  <a:pt x="1635148" y="62387"/>
                </a:lnTo>
                <a:lnTo>
                  <a:pt x="1643054" y="52916"/>
                </a:lnTo>
                <a:lnTo>
                  <a:pt x="1651634" y="43445"/>
                </a:lnTo>
                <a:lnTo>
                  <a:pt x="1660956" y="33839"/>
                </a:lnTo>
                <a:lnTo>
                  <a:pt x="1654809" y="24907"/>
                </a:lnTo>
                <a:lnTo>
                  <a:pt x="1653855" y="16379"/>
                </a:lnTo>
                <a:lnTo>
                  <a:pt x="1656815" y="8122"/>
                </a:lnTo>
                <a:lnTo>
                  <a:pt x="1662404" y="0"/>
                </a:lnTo>
                <a:close/>
              </a:path>
            </a:pathLst>
          </a:custGeom>
          <a:solidFill>
            <a:srgbClr val="1EC0C8"/>
          </a:solidFill>
        </p:spPr>
        <p:txBody>
          <a:bodyPr wrap="square" lIns="0" tIns="0" rIns="0" bIns="0" rtlCol="0"/>
          <a:lstStyle/>
          <a:p>
            <a:endParaRPr/>
          </a:p>
        </p:txBody>
      </p:sp>
      <p:sp>
        <p:nvSpPr>
          <p:cNvPr id="3" name="object 3"/>
          <p:cNvSpPr txBox="1">
            <a:spLocks noGrp="1"/>
          </p:cNvSpPr>
          <p:nvPr>
            <p:ph type="title"/>
          </p:nvPr>
        </p:nvSpPr>
        <p:spPr>
          <a:xfrm>
            <a:off x="2749551" y="1425968"/>
            <a:ext cx="13901506" cy="689932"/>
          </a:xfrm>
          <a:prstGeom prst="rect">
            <a:avLst/>
          </a:prstGeom>
        </p:spPr>
        <p:txBody>
          <a:bodyPr vert="horz" wrap="square" lIns="0" tIns="12700" rIns="0" bIns="0" rtlCol="0">
            <a:spAutoFit/>
          </a:bodyPr>
          <a:lstStyle/>
          <a:p>
            <a:pPr marL="12700">
              <a:lnSpc>
                <a:spcPct val="100000"/>
              </a:lnSpc>
              <a:spcBef>
                <a:spcPts val="100"/>
              </a:spcBef>
            </a:pPr>
            <a:r>
              <a:rPr lang="fr-FR" sz="4400" dirty="0"/>
              <a:t>Diagramme de séquence : Création d'une réclamation</a:t>
            </a:r>
            <a:endParaRPr sz="1200" dirty="0">
              <a:latin typeface="Arial"/>
              <a:cs typeface="Arial"/>
            </a:endParaRPr>
          </a:p>
        </p:txBody>
      </p:sp>
      <p:pic>
        <p:nvPicPr>
          <p:cNvPr id="8" name="Image 7">
            <a:extLst>
              <a:ext uri="{FF2B5EF4-FFF2-40B4-BE49-F238E27FC236}">
                <a16:creationId xmlns:a16="http://schemas.microsoft.com/office/drawing/2014/main" id="{011C1297-6718-4D42-96AA-E55CCEEDA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750" y="2158999"/>
            <a:ext cx="11810999" cy="736155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94395" y="9520557"/>
            <a:ext cx="1706880" cy="545465"/>
          </a:xfrm>
          <a:custGeom>
            <a:avLst/>
            <a:gdLst/>
            <a:ahLst/>
            <a:cxnLst/>
            <a:rect l="l" t="t" r="r" b="b"/>
            <a:pathLst>
              <a:path w="1706879" h="545465">
                <a:moveTo>
                  <a:pt x="1664684" y="214546"/>
                </a:moveTo>
                <a:lnTo>
                  <a:pt x="55448" y="214546"/>
                </a:lnTo>
                <a:lnTo>
                  <a:pt x="63360" y="220305"/>
                </a:lnTo>
                <a:lnTo>
                  <a:pt x="47862" y="234310"/>
                </a:lnTo>
                <a:lnTo>
                  <a:pt x="41946" y="248114"/>
                </a:lnTo>
                <a:lnTo>
                  <a:pt x="36837" y="261514"/>
                </a:lnTo>
                <a:lnTo>
                  <a:pt x="23761" y="274306"/>
                </a:lnTo>
                <a:lnTo>
                  <a:pt x="27158" y="282359"/>
                </a:lnTo>
                <a:lnTo>
                  <a:pt x="30448" y="295768"/>
                </a:lnTo>
                <a:lnTo>
                  <a:pt x="33845" y="303823"/>
                </a:lnTo>
                <a:lnTo>
                  <a:pt x="27368" y="308864"/>
                </a:lnTo>
                <a:lnTo>
                  <a:pt x="25196" y="313903"/>
                </a:lnTo>
                <a:lnTo>
                  <a:pt x="21602" y="318938"/>
                </a:lnTo>
                <a:lnTo>
                  <a:pt x="35057" y="324846"/>
                </a:lnTo>
                <a:lnTo>
                  <a:pt x="43383" y="332169"/>
                </a:lnTo>
                <a:lnTo>
                  <a:pt x="45498" y="341517"/>
                </a:lnTo>
                <a:lnTo>
                  <a:pt x="40322" y="353496"/>
                </a:lnTo>
                <a:lnTo>
                  <a:pt x="43205" y="354220"/>
                </a:lnTo>
                <a:lnTo>
                  <a:pt x="51117" y="355659"/>
                </a:lnTo>
                <a:lnTo>
                  <a:pt x="54000" y="360700"/>
                </a:lnTo>
                <a:lnTo>
                  <a:pt x="46399" y="366481"/>
                </a:lnTo>
                <a:lnTo>
                  <a:pt x="38525" y="374017"/>
                </a:lnTo>
                <a:lnTo>
                  <a:pt x="30108" y="381553"/>
                </a:lnTo>
                <a:lnTo>
                  <a:pt x="20878" y="387336"/>
                </a:lnTo>
                <a:lnTo>
                  <a:pt x="23037" y="390217"/>
                </a:lnTo>
                <a:lnTo>
                  <a:pt x="30962" y="395258"/>
                </a:lnTo>
                <a:lnTo>
                  <a:pt x="34556" y="396697"/>
                </a:lnTo>
                <a:lnTo>
                  <a:pt x="36620" y="405337"/>
                </a:lnTo>
                <a:lnTo>
                  <a:pt x="38071" y="410736"/>
                </a:lnTo>
                <a:lnTo>
                  <a:pt x="41546" y="416135"/>
                </a:lnTo>
                <a:lnTo>
                  <a:pt x="49682" y="424775"/>
                </a:lnTo>
                <a:lnTo>
                  <a:pt x="44136" y="436642"/>
                </a:lnTo>
                <a:lnTo>
                  <a:pt x="37172" y="448983"/>
                </a:lnTo>
                <a:lnTo>
                  <a:pt x="27104" y="460919"/>
                </a:lnTo>
                <a:lnTo>
                  <a:pt x="12242" y="471572"/>
                </a:lnTo>
                <a:lnTo>
                  <a:pt x="37439" y="478770"/>
                </a:lnTo>
                <a:lnTo>
                  <a:pt x="33845" y="480933"/>
                </a:lnTo>
                <a:lnTo>
                  <a:pt x="27368" y="483810"/>
                </a:lnTo>
                <a:lnTo>
                  <a:pt x="23037" y="488132"/>
                </a:lnTo>
                <a:lnTo>
                  <a:pt x="29013" y="490268"/>
                </a:lnTo>
                <a:lnTo>
                  <a:pt x="35731" y="492270"/>
                </a:lnTo>
                <a:lnTo>
                  <a:pt x="42583" y="494003"/>
                </a:lnTo>
                <a:lnTo>
                  <a:pt x="48958" y="495330"/>
                </a:lnTo>
                <a:lnTo>
                  <a:pt x="42402" y="499054"/>
                </a:lnTo>
                <a:lnTo>
                  <a:pt x="35912" y="504600"/>
                </a:lnTo>
                <a:lnTo>
                  <a:pt x="29827" y="510011"/>
                </a:lnTo>
                <a:lnTo>
                  <a:pt x="24485" y="513328"/>
                </a:lnTo>
                <a:lnTo>
                  <a:pt x="32052" y="514892"/>
                </a:lnTo>
                <a:lnTo>
                  <a:pt x="39690" y="517739"/>
                </a:lnTo>
                <a:lnTo>
                  <a:pt x="47467" y="520721"/>
                </a:lnTo>
                <a:lnTo>
                  <a:pt x="55448" y="522690"/>
                </a:lnTo>
                <a:lnTo>
                  <a:pt x="51841" y="526291"/>
                </a:lnTo>
                <a:lnTo>
                  <a:pt x="42481" y="534209"/>
                </a:lnTo>
                <a:lnTo>
                  <a:pt x="35280" y="537086"/>
                </a:lnTo>
                <a:lnTo>
                  <a:pt x="46075" y="539249"/>
                </a:lnTo>
                <a:lnTo>
                  <a:pt x="42481" y="539968"/>
                </a:lnTo>
                <a:lnTo>
                  <a:pt x="36715" y="542846"/>
                </a:lnTo>
                <a:lnTo>
                  <a:pt x="31686" y="545009"/>
                </a:lnTo>
                <a:lnTo>
                  <a:pt x="1678965" y="494610"/>
                </a:lnTo>
                <a:lnTo>
                  <a:pt x="1670316" y="488850"/>
                </a:lnTo>
                <a:lnTo>
                  <a:pt x="1666620" y="485974"/>
                </a:lnTo>
                <a:lnTo>
                  <a:pt x="1664563" y="485974"/>
                </a:lnTo>
                <a:lnTo>
                  <a:pt x="1663839" y="483810"/>
                </a:lnTo>
                <a:lnTo>
                  <a:pt x="1664574" y="483810"/>
                </a:lnTo>
                <a:lnTo>
                  <a:pt x="1664648" y="469424"/>
                </a:lnTo>
                <a:lnTo>
                  <a:pt x="1674456" y="454563"/>
                </a:lnTo>
                <a:lnTo>
                  <a:pt x="1688855" y="440108"/>
                </a:lnTo>
                <a:lnTo>
                  <a:pt x="1702714" y="424775"/>
                </a:lnTo>
                <a:lnTo>
                  <a:pt x="1698173" y="421152"/>
                </a:lnTo>
                <a:lnTo>
                  <a:pt x="1688543" y="410398"/>
                </a:lnTo>
                <a:lnTo>
                  <a:pt x="1683994" y="406777"/>
                </a:lnTo>
                <a:lnTo>
                  <a:pt x="1687790" y="400871"/>
                </a:lnTo>
                <a:lnTo>
                  <a:pt x="1692729" y="393007"/>
                </a:lnTo>
                <a:lnTo>
                  <a:pt x="1698882" y="385009"/>
                </a:lnTo>
                <a:lnTo>
                  <a:pt x="1706321" y="378698"/>
                </a:lnTo>
                <a:lnTo>
                  <a:pt x="1699816" y="375030"/>
                </a:lnTo>
                <a:lnTo>
                  <a:pt x="1692638" y="368797"/>
                </a:lnTo>
                <a:lnTo>
                  <a:pt x="1685463" y="362295"/>
                </a:lnTo>
                <a:lnTo>
                  <a:pt x="1678965" y="357817"/>
                </a:lnTo>
                <a:lnTo>
                  <a:pt x="1682447" y="352913"/>
                </a:lnTo>
                <a:lnTo>
                  <a:pt x="1685798" y="347199"/>
                </a:lnTo>
                <a:lnTo>
                  <a:pt x="1689691" y="341214"/>
                </a:lnTo>
                <a:lnTo>
                  <a:pt x="1694157" y="336220"/>
                </a:lnTo>
                <a:lnTo>
                  <a:pt x="1673294" y="336220"/>
                </a:lnTo>
                <a:lnTo>
                  <a:pt x="1662505" y="335905"/>
                </a:lnTo>
                <a:lnTo>
                  <a:pt x="1652320" y="334779"/>
                </a:lnTo>
                <a:lnTo>
                  <a:pt x="1662492" y="327747"/>
                </a:lnTo>
                <a:lnTo>
                  <a:pt x="1673742" y="321189"/>
                </a:lnTo>
                <a:lnTo>
                  <a:pt x="1684721" y="314226"/>
                </a:lnTo>
                <a:lnTo>
                  <a:pt x="1694078" y="305981"/>
                </a:lnTo>
                <a:lnTo>
                  <a:pt x="1687528" y="304181"/>
                </a:lnTo>
                <a:lnTo>
                  <a:pt x="1680035" y="300221"/>
                </a:lnTo>
                <a:lnTo>
                  <a:pt x="1672004" y="296262"/>
                </a:lnTo>
                <a:lnTo>
                  <a:pt x="1663839" y="294462"/>
                </a:lnTo>
                <a:lnTo>
                  <a:pt x="1670906" y="283494"/>
                </a:lnTo>
                <a:lnTo>
                  <a:pt x="1679321" y="273133"/>
                </a:lnTo>
                <a:lnTo>
                  <a:pt x="1687735" y="263177"/>
                </a:lnTo>
                <a:lnTo>
                  <a:pt x="1694802" y="253424"/>
                </a:lnTo>
                <a:lnTo>
                  <a:pt x="1683789" y="249835"/>
                </a:lnTo>
                <a:lnTo>
                  <a:pt x="1672034" y="245234"/>
                </a:lnTo>
                <a:lnTo>
                  <a:pt x="1660683" y="239148"/>
                </a:lnTo>
                <a:lnTo>
                  <a:pt x="1650885" y="231105"/>
                </a:lnTo>
                <a:lnTo>
                  <a:pt x="1660534" y="221285"/>
                </a:lnTo>
                <a:lnTo>
                  <a:pt x="1664684" y="214546"/>
                </a:lnTo>
                <a:close/>
              </a:path>
              <a:path w="1706879" h="545465">
                <a:moveTo>
                  <a:pt x="1663839" y="483810"/>
                </a:moveTo>
                <a:lnTo>
                  <a:pt x="1664563" y="485974"/>
                </a:lnTo>
                <a:lnTo>
                  <a:pt x="1664571" y="484380"/>
                </a:lnTo>
                <a:lnTo>
                  <a:pt x="1663839" y="483810"/>
                </a:lnTo>
                <a:close/>
              </a:path>
              <a:path w="1706879" h="545465">
                <a:moveTo>
                  <a:pt x="1664571" y="484380"/>
                </a:moveTo>
                <a:lnTo>
                  <a:pt x="1664563" y="485974"/>
                </a:lnTo>
                <a:lnTo>
                  <a:pt x="1666620" y="485974"/>
                </a:lnTo>
                <a:lnTo>
                  <a:pt x="1664571" y="484380"/>
                </a:lnTo>
                <a:close/>
              </a:path>
              <a:path w="1706879" h="545465">
                <a:moveTo>
                  <a:pt x="1664574" y="483810"/>
                </a:moveTo>
                <a:lnTo>
                  <a:pt x="1663839" y="483810"/>
                </a:lnTo>
                <a:lnTo>
                  <a:pt x="1664571" y="484380"/>
                </a:lnTo>
                <a:lnTo>
                  <a:pt x="1664574" y="483810"/>
                </a:lnTo>
                <a:close/>
              </a:path>
              <a:path w="1706879" h="545465">
                <a:moveTo>
                  <a:pt x="1694802" y="335498"/>
                </a:moveTo>
                <a:lnTo>
                  <a:pt x="1684217" y="335994"/>
                </a:lnTo>
                <a:lnTo>
                  <a:pt x="1673294" y="336220"/>
                </a:lnTo>
                <a:lnTo>
                  <a:pt x="1694157" y="336220"/>
                </a:lnTo>
                <a:lnTo>
                  <a:pt x="1694802" y="335498"/>
                </a:lnTo>
                <a:close/>
              </a:path>
              <a:path w="1706879" h="545465">
                <a:moveTo>
                  <a:pt x="1671147" y="202307"/>
                </a:moveTo>
                <a:lnTo>
                  <a:pt x="41757" y="202307"/>
                </a:lnTo>
                <a:lnTo>
                  <a:pt x="45364" y="205190"/>
                </a:lnTo>
                <a:lnTo>
                  <a:pt x="48958" y="207347"/>
                </a:lnTo>
                <a:lnTo>
                  <a:pt x="41757" y="209505"/>
                </a:lnTo>
                <a:lnTo>
                  <a:pt x="41757" y="213107"/>
                </a:lnTo>
                <a:lnTo>
                  <a:pt x="52565" y="215265"/>
                </a:lnTo>
                <a:lnTo>
                  <a:pt x="55448" y="214546"/>
                </a:lnTo>
                <a:lnTo>
                  <a:pt x="1664684" y="214546"/>
                </a:lnTo>
                <a:lnTo>
                  <a:pt x="1667621" y="209777"/>
                </a:lnTo>
                <a:lnTo>
                  <a:pt x="1671147" y="202307"/>
                </a:lnTo>
                <a:close/>
              </a:path>
              <a:path w="1706879" h="545465">
                <a:moveTo>
                  <a:pt x="1662404" y="0"/>
                </a:moveTo>
                <a:lnTo>
                  <a:pt x="23761" y="50398"/>
                </a:lnTo>
                <a:lnTo>
                  <a:pt x="19443" y="54714"/>
                </a:lnTo>
                <a:lnTo>
                  <a:pt x="15849" y="59035"/>
                </a:lnTo>
                <a:lnTo>
                  <a:pt x="13677" y="61917"/>
                </a:lnTo>
                <a:lnTo>
                  <a:pt x="16560" y="64075"/>
                </a:lnTo>
                <a:lnTo>
                  <a:pt x="27368" y="70554"/>
                </a:lnTo>
                <a:lnTo>
                  <a:pt x="31686" y="73437"/>
                </a:lnTo>
                <a:lnTo>
                  <a:pt x="23395" y="76720"/>
                </a:lnTo>
                <a:lnTo>
                  <a:pt x="15576" y="81354"/>
                </a:lnTo>
                <a:lnTo>
                  <a:pt x="7890" y="85988"/>
                </a:lnTo>
                <a:lnTo>
                  <a:pt x="0" y="89272"/>
                </a:lnTo>
                <a:lnTo>
                  <a:pt x="10282" y="97621"/>
                </a:lnTo>
                <a:lnTo>
                  <a:pt x="20159" y="104754"/>
                </a:lnTo>
                <a:lnTo>
                  <a:pt x="30577" y="111345"/>
                </a:lnTo>
                <a:lnTo>
                  <a:pt x="42481" y="118070"/>
                </a:lnTo>
                <a:lnTo>
                  <a:pt x="27362" y="134000"/>
                </a:lnTo>
                <a:lnTo>
                  <a:pt x="13865" y="148850"/>
                </a:lnTo>
                <a:lnTo>
                  <a:pt x="12517" y="161810"/>
                </a:lnTo>
                <a:lnTo>
                  <a:pt x="33845" y="172071"/>
                </a:lnTo>
                <a:lnTo>
                  <a:pt x="26644" y="177110"/>
                </a:lnTo>
                <a:lnTo>
                  <a:pt x="23761" y="182151"/>
                </a:lnTo>
                <a:lnTo>
                  <a:pt x="17284" y="185747"/>
                </a:lnTo>
                <a:lnTo>
                  <a:pt x="22974" y="190327"/>
                </a:lnTo>
                <a:lnTo>
                  <a:pt x="25561" y="193218"/>
                </a:lnTo>
                <a:lnTo>
                  <a:pt x="27610" y="195974"/>
                </a:lnTo>
                <a:lnTo>
                  <a:pt x="31686" y="200149"/>
                </a:lnTo>
                <a:lnTo>
                  <a:pt x="35280" y="203027"/>
                </a:lnTo>
                <a:lnTo>
                  <a:pt x="41757" y="202307"/>
                </a:lnTo>
                <a:lnTo>
                  <a:pt x="1671147" y="202307"/>
                </a:lnTo>
                <a:lnTo>
                  <a:pt x="1678965" y="185747"/>
                </a:lnTo>
                <a:lnTo>
                  <a:pt x="1667647" y="178447"/>
                </a:lnTo>
                <a:lnTo>
                  <a:pt x="1655924" y="172699"/>
                </a:lnTo>
                <a:lnTo>
                  <a:pt x="1644739" y="166817"/>
                </a:lnTo>
                <a:lnTo>
                  <a:pt x="1635036" y="159111"/>
                </a:lnTo>
                <a:lnTo>
                  <a:pt x="1643959" y="148615"/>
                </a:lnTo>
                <a:lnTo>
                  <a:pt x="1654568" y="138861"/>
                </a:lnTo>
                <a:lnTo>
                  <a:pt x="1665311" y="128432"/>
                </a:lnTo>
                <a:lnTo>
                  <a:pt x="1674634" y="115912"/>
                </a:lnTo>
                <a:lnTo>
                  <a:pt x="1664189" y="103685"/>
                </a:lnTo>
                <a:lnTo>
                  <a:pt x="1653674" y="90444"/>
                </a:lnTo>
                <a:lnTo>
                  <a:pt x="1641943" y="78958"/>
                </a:lnTo>
                <a:lnTo>
                  <a:pt x="1627847" y="71993"/>
                </a:lnTo>
                <a:lnTo>
                  <a:pt x="1635148" y="62387"/>
                </a:lnTo>
                <a:lnTo>
                  <a:pt x="1643054" y="52916"/>
                </a:lnTo>
                <a:lnTo>
                  <a:pt x="1651634" y="43445"/>
                </a:lnTo>
                <a:lnTo>
                  <a:pt x="1660956" y="33839"/>
                </a:lnTo>
                <a:lnTo>
                  <a:pt x="1654809" y="24907"/>
                </a:lnTo>
                <a:lnTo>
                  <a:pt x="1653855" y="16379"/>
                </a:lnTo>
                <a:lnTo>
                  <a:pt x="1656815" y="8122"/>
                </a:lnTo>
                <a:lnTo>
                  <a:pt x="1662404" y="0"/>
                </a:lnTo>
                <a:close/>
              </a:path>
            </a:pathLst>
          </a:custGeom>
          <a:solidFill>
            <a:srgbClr val="1EC0C8"/>
          </a:solidFill>
        </p:spPr>
        <p:txBody>
          <a:bodyPr wrap="square" lIns="0" tIns="0" rIns="0" bIns="0" rtlCol="0"/>
          <a:lstStyle/>
          <a:p>
            <a:endParaRPr/>
          </a:p>
        </p:txBody>
      </p:sp>
      <p:sp>
        <p:nvSpPr>
          <p:cNvPr id="3" name="object 3"/>
          <p:cNvSpPr txBox="1">
            <a:spLocks noGrp="1"/>
          </p:cNvSpPr>
          <p:nvPr>
            <p:ph type="title"/>
          </p:nvPr>
        </p:nvSpPr>
        <p:spPr>
          <a:xfrm>
            <a:off x="2364721" y="1124101"/>
            <a:ext cx="15273107" cy="689932"/>
          </a:xfrm>
          <a:prstGeom prst="rect">
            <a:avLst/>
          </a:prstGeom>
        </p:spPr>
        <p:txBody>
          <a:bodyPr vert="horz" wrap="square" lIns="0" tIns="12700" rIns="0" bIns="0" rtlCol="0">
            <a:spAutoFit/>
          </a:bodyPr>
          <a:lstStyle/>
          <a:p>
            <a:pPr marL="12700">
              <a:lnSpc>
                <a:spcPct val="100000"/>
              </a:lnSpc>
              <a:spcBef>
                <a:spcPts val="100"/>
              </a:spcBef>
            </a:pPr>
            <a:r>
              <a:rPr lang="fr-FR" sz="4400" dirty="0"/>
              <a:t>Diagramme de séquence : Suivi de l'état d'une réclamation</a:t>
            </a:r>
            <a:endParaRPr sz="500" dirty="0">
              <a:latin typeface="Arial"/>
              <a:cs typeface="Arial"/>
            </a:endParaRPr>
          </a:p>
        </p:txBody>
      </p:sp>
      <p:pic>
        <p:nvPicPr>
          <p:cNvPr id="5" name="Image 4">
            <a:extLst>
              <a:ext uri="{FF2B5EF4-FFF2-40B4-BE49-F238E27FC236}">
                <a16:creationId xmlns:a16="http://schemas.microsoft.com/office/drawing/2014/main" id="{08962C68-5985-4CCA-95AD-9E480BDE8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950" y="3115978"/>
            <a:ext cx="11353800" cy="6059621"/>
          </a:xfrm>
          <a:prstGeom prst="rect">
            <a:avLst/>
          </a:prstGeom>
        </p:spPr>
      </p:pic>
    </p:spTree>
    <p:extLst>
      <p:ext uri="{BB962C8B-B14F-4D97-AF65-F5344CB8AC3E}">
        <p14:creationId xmlns:p14="http://schemas.microsoft.com/office/powerpoint/2010/main" val="450243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94395" y="9520557"/>
            <a:ext cx="1706880" cy="545465"/>
          </a:xfrm>
          <a:custGeom>
            <a:avLst/>
            <a:gdLst/>
            <a:ahLst/>
            <a:cxnLst/>
            <a:rect l="l" t="t" r="r" b="b"/>
            <a:pathLst>
              <a:path w="1706879" h="545465">
                <a:moveTo>
                  <a:pt x="1664684" y="214546"/>
                </a:moveTo>
                <a:lnTo>
                  <a:pt x="55448" y="214546"/>
                </a:lnTo>
                <a:lnTo>
                  <a:pt x="63360" y="220305"/>
                </a:lnTo>
                <a:lnTo>
                  <a:pt x="47862" y="234310"/>
                </a:lnTo>
                <a:lnTo>
                  <a:pt x="41946" y="248114"/>
                </a:lnTo>
                <a:lnTo>
                  <a:pt x="36837" y="261514"/>
                </a:lnTo>
                <a:lnTo>
                  <a:pt x="23761" y="274306"/>
                </a:lnTo>
                <a:lnTo>
                  <a:pt x="27158" y="282359"/>
                </a:lnTo>
                <a:lnTo>
                  <a:pt x="30448" y="295768"/>
                </a:lnTo>
                <a:lnTo>
                  <a:pt x="33845" y="303823"/>
                </a:lnTo>
                <a:lnTo>
                  <a:pt x="27368" y="308864"/>
                </a:lnTo>
                <a:lnTo>
                  <a:pt x="25196" y="313903"/>
                </a:lnTo>
                <a:lnTo>
                  <a:pt x="21602" y="318938"/>
                </a:lnTo>
                <a:lnTo>
                  <a:pt x="35057" y="324846"/>
                </a:lnTo>
                <a:lnTo>
                  <a:pt x="43383" y="332169"/>
                </a:lnTo>
                <a:lnTo>
                  <a:pt x="45498" y="341517"/>
                </a:lnTo>
                <a:lnTo>
                  <a:pt x="40322" y="353496"/>
                </a:lnTo>
                <a:lnTo>
                  <a:pt x="43205" y="354220"/>
                </a:lnTo>
                <a:lnTo>
                  <a:pt x="51117" y="355659"/>
                </a:lnTo>
                <a:lnTo>
                  <a:pt x="54000" y="360700"/>
                </a:lnTo>
                <a:lnTo>
                  <a:pt x="46399" y="366481"/>
                </a:lnTo>
                <a:lnTo>
                  <a:pt x="38525" y="374017"/>
                </a:lnTo>
                <a:lnTo>
                  <a:pt x="30108" y="381553"/>
                </a:lnTo>
                <a:lnTo>
                  <a:pt x="20878" y="387336"/>
                </a:lnTo>
                <a:lnTo>
                  <a:pt x="23037" y="390217"/>
                </a:lnTo>
                <a:lnTo>
                  <a:pt x="30962" y="395258"/>
                </a:lnTo>
                <a:lnTo>
                  <a:pt x="34556" y="396697"/>
                </a:lnTo>
                <a:lnTo>
                  <a:pt x="36620" y="405337"/>
                </a:lnTo>
                <a:lnTo>
                  <a:pt x="38071" y="410736"/>
                </a:lnTo>
                <a:lnTo>
                  <a:pt x="41546" y="416135"/>
                </a:lnTo>
                <a:lnTo>
                  <a:pt x="49682" y="424775"/>
                </a:lnTo>
                <a:lnTo>
                  <a:pt x="44136" y="436642"/>
                </a:lnTo>
                <a:lnTo>
                  <a:pt x="37172" y="448983"/>
                </a:lnTo>
                <a:lnTo>
                  <a:pt x="27104" y="460919"/>
                </a:lnTo>
                <a:lnTo>
                  <a:pt x="12242" y="471572"/>
                </a:lnTo>
                <a:lnTo>
                  <a:pt x="37439" y="478770"/>
                </a:lnTo>
                <a:lnTo>
                  <a:pt x="33845" y="480933"/>
                </a:lnTo>
                <a:lnTo>
                  <a:pt x="27368" y="483810"/>
                </a:lnTo>
                <a:lnTo>
                  <a:pt x="23037" y="488132"/>
                </a:lnTo>
                <a:lnTo>
                  <a:pt x="29013" y="490268"/>
                </a:lnTo>
                <a:lnTo>
                  <a:pt x="35731" y="492270"/>
                </a:lnTo>
                <a:lnTo>
                  <a:pt x="42583" y="494003"/>
                </a:lnTo>
                <a:lnTo>
                  <a:pt x="48958" y="495330"/>
                </a:lnTo>
                <a:lnTo>
                  <a:pt x="42402" y="499054"/>
                </a:lnTo>
                <a:lnTo>
                  <a:pt x="35912" y="504600"/>
                </a:lnTo>
                <a:lnTo>
                  <a:pt x="29827" y="510011"/>
                </a:lnTo>
                <a:lnTo>
                  <a:pt x="24485" y="513328"/>
                </a:lnTo>
                <a:lnTo>
                  <a:pt x="32052" y="514892"/>
                </a:lnTo>
                <a:lnTo>
                  <a:pt x="39690" y="517739"/>
                </a:lnTo>
                <a:lnTo>
                  <a:pt x="47467" y="520721"/>
                </a:lnTo>
                <a:lnTo>
                  <a:pt x="55448" y="522690"/>
                </a:lnTo>
                <a:lnTo>
                  <a:pt x="51841" y="526291"/>
                </a:lnTo>
                <a:lnTo>
                  <a:pt x="42481" y="534209"/>
                </a:lnTo>
                <a:lnTo>
                  <a:pt x="35280" y="537086"/>
                </a:lnTo>
                <a:lnTo>
                  <a:pt x="46075" y="539249"/>
                </a:lnTo>
                <a:lnTo>
                  <a:pt x="42481" y="539968"/>
                </a:lnTo>
                <a:lnTo>
                  <a:pt x="36715" y="542846"/>
                </a:lnTo>
                <a:lnTo>
                  <a:pt x="31686" y="545009"/>
                </a:lnTo>
                <a:lnTo>
                  <a:pt x="1678965" y="494610"/>
                </a:lnTo>
                <a:lnTo>
                  <a:pt x="1670316" y="488850"/>
                </a:lnTo>
                <a:lnTo>
                  <a:pt x="1666620" y="485974"/>
                </a:lnTo>
                <a:lnTo>
                  <a:pt x="1664563" y="485974"/>
                </a:lnTo>
                <a:lnTo>
                  <a:pt x="1663839" y="483810"/>
                </a:lnTo>
                <a:lnTo>
                  <a:pt x="1664574" y="483810"/>
                </a:lnTo>
                <a:lnTo>
                  <a:pt x="1664648" y="469424"/>
                </a:lnTo>
                <a:lnTo>
                  <a:pt x="1674456" y="454563"/>
                </a:lnTo>
                <a:lnTo>
                  <a:pt x="1688855" y="440108"/>
                </a:lnTo>
                <a:lnTo>
                  <a:pt x="1702714" y="424775"/>
                </a:lnTo>
                <a:lnTo>
                  <a:pt x="1698173" y="421152"/>
                </a:lnTo>
                <a:lnTo>
                  <a:pt x="1688543" y="410398"/>
                </a:lnTo>
                <a:lnTo>
                  <a:pt x="1683994" y="406777"/>
                </a:lnTo>
                <a:lnTo>
                  <a:pt x="1687790" y="400871"/>
                </a:lnTo>
                <a:lnTo>
                  <a:pt x="1692729" y="393007"/>
                </a:lnTo>
                <a:lnTo>
                  <a:pt x="1698882" y="385009"/>
                </a:lnTo>
                <a:lnTo>
                  <a:pt x="1706321" y="378698"/>
                </a:lnTo>
                <a:lnTo>
                  <a:pt x="1699816" y="375030"/>
                </a:lnTo>
                <a:lnTo>
                  <a:pt x="1692638" y="368797"/>
                </a:lnTo>
                <a:lnTo>
                  <a:pt x="1685463" y="362295"/>
                </a:lnTo>
                <a:lnTo>
                  <a:pt x="1678965" y="357817"/>
                </a:lnTo>
                <a:lnTo>
                  <a:pt x="1682447" y="352913"/>
                </a:lnTo>
                <a:lnTo>
                  <a:pt x="1685798" y="347199"/>
                </a:lnTo>
                <a:lnTo>
                  <a:pt x="1689691" y="341214"/>
                </a:lnTo>
                <a:lnTo>
                  <a:pt x="1694157" y="336220"/>
                </a:lnTo>
                <a:lnTo>
                  <a:pt x="1673294" y="336220"/>
                </a:lnTo>
                <a:lnTo>
                  <a:pt x="1662505" y="335905"/>
                </a:lnTo>
                <a:lnTo>
                  <a:pt x="1652320" y="334779"/>
                </a:lnTo>
                <a:lnTo>
                  <a:pt x="1662492" y="327747"/>
                </a:lnTo>
                <a:lnTo>
                  <a:pt x="1673742" y="321189"/>
                </a:lnTo>
                <a:lnTo>
                  <a:pt x="1684721" y="314226"/>
                </a:lnTo>
                <a:lnTo>
                  <a:pt x="1694078" y="305981"/>
                </a:lnTo>
                <a:lnTo>
                  <a:pt x="1687528" y="304181"/>
                </a:lnTo>
                <a:lnTo>
                  <a:pt x="1680035" y="300221"/>
                </a:lnTo>
                <a:lnTo>
                  <a:pt x="1672004" y="296262"/>
                </a:lnTo>
                <a:lnTo>
                  <a:pt x="1663839" y="294462"/>
                </a:lnTo>
                <a:lnTo>
                  <a:pt x="1670906" y="283494"/>
                </a:lnTo>
                <a:lnTo>
                  <a:pt x="1679321" y="273133"/>
                </a:lnTo>
                <a:lnTo>
                  <a:pt x="1687735" y="263177"/>
                </a:lnTo>
                <a:lnTo>
                  <a:pt x="1694802" y="253424"/>
                </a:lnTo>
                <a:lnTo>
                  <a:pt x="1683789" y="249835"/>
                </a:lnTo>
                <a:lnTo>
                  <a:pt x="1672034" y="245234"/>
                </a:lnTo>
                <a:lnTo>
                  <a:pt x="1660683" y="239148"/>
                </a:lnTo>
                <a:lnTo>
                  <a:pt x="1650885" y="231105"/>
                </a:lnTo>
                <a:lnTo>
                  <a:pt x="1660534" y="221285"/>
                </a:lnTo>
                <a:lnTo>
                  <a:pt x="1664684" y="214546"/>
                </a:lnTo>
                <a:close/>
              </a:path>
              <a:path w="1706879" h="545465">
                <a:moveTo>
                  <a:pt x="1663839" y="483810"/>
                </a:moveTo>
                <a:lnTo>
                  <a:pt x="1664563" y="485974"/>
                </a:lnTo>
                <a:lnTo>
                  <a:pt x="1664571" y="484380"/>
                </a:lnTo>
                <a:lnTo>
                  <a:pt x="1663839" y="483810"/>
                </a:lnTo>
                <a:close/>
              </a:path>
              <a:path w="1706879" h="545465">
                <a:moveTo>
                  <a:pt x="1664571" y="484380"/>
                </a:moveTo>
                <a:lnTo>
                  <a:pt x="1664563" y="485974"/>
                </a:lnTo>
                <a:lnTo>
                  <a:pt x="1666620" y="485974"/>
                </a:lnTo>
                <a:lnTo>
                  <a:pt x="1664571" y="484380"/>
                </a:lnTo>
                <a:close/>
              </a:path>
              <a:path w="1706879" h="545465">
                <a:moveTo>
                  <a:pt x="1664574" y="483810"/>
                </a:moveTo>
                <a:lnTo>
                  <a:pt x="1663839" y="483810"/>
                </a:lnTo>
                <a:lnTo>
                  <a:pt x="1664571" y="484380"/>
                </a:lnTo>
                <a:lnTo>
                  <a:pt x="1664574" y="483810"/>
                </a:lnTo>
                <a:close/>
              </a:path>
              <a:path w="1706879" h="545465">
                <a:moveTo>
                  <a:pt x="1694802" y="335498"/>
                </a:moveTo>
                <a:lnTo>
                  <a:pt x="1684217" y="335994"/>
                </a:lnTo>
                <a:lnTo>
                  <a:pt x="1673294" y="336220"/>
                </a:lnTo>
                <a:lnTo>
                  <a:pt x="1694157" y="336220"/>
                </a:lnTo>
                <a:lnTo>
                  <a:pt x="1694802" y="335498"/>
                </a:lnTo>
                <a:close/>
              </a:path>
              <a:path w="1706879" h="545465">
                <a:moveTo>
                  <a:pt x="1671147" y="202307"/>
                </a:moveTo>
                <a:lnTo>
                  <a:pt x="41757" y="202307"/>
                </a:lnTo>
                <a:lnTo>
                  <a:pt x="45364" y="205190"/>
                </a:lnTo>
                <a:lnTo>
                  <a:pt x="48958" y="207347"/>
                </a:lnTo>
                <a:lnTo>
                  <a:pt x="41757" y="209505"/>
                </a:lnTo>
                <a:lnTo>
                  <a:pt x="41757" y="213107"/>
                </a:lnTo>
                <a:lnTo>
                  <a:pt x="52565" y="215265"/>
                </a:lnTo>
                <a:lnTo>
                  <a:pt x="55448" y="214546"/>
                </a:lnTo>
                <a:lnTo>
                  <a:pt x="1664684" y="214546"/>
                </a:lnTo>
                <a:lnTo>
                  <a:pt x="1667621" y="209777"/>
                </a:lnTo>
                <a:lnTo>
                  <a:pt x="1671147" y="202307"/>
                </a:lnTo>
                <a:close/>
              </a:path>
              <a:path w="1706879" h="545465">
                <a:moveTo>
                  <a:pt x="1662404" y="0"/>
                </a:moveTo>
                <a:lnTo>
                  <a:pt x="23761" y="50398"/>
                </a:lnTo>
                <a:lnTo>
                  <a:pt x="19443" y="54714"/>
                </a:lnTo>
                <a:lnTo>
                  <a:pt x="15849" y="59035"/>
                </a:lnTo>
                <a:lnTo>
                  <a:pt x="13677" y="61917"/>
                </a:lnTo>
                <a:lnTo>
                  <a:pt x="16560" y="64075"/>
                </a:lnTo>
                <a:lnTo>
                  <a:pt x="27368" y="70554"/>
                </a:lnTo>
                <a:lnTo>
                  <a:pt x="31686" y="73437"/>
                </a:lnTo>
                <a:lnTo>
                  <a:pt x="23395" y="76720"/>
                </a:lnTo>
                <a:lnTo>
                  <a:pt x="15576" y="81354"/>
                </a:lnTo>
                <a:lnTo>
                  <a:pt x="7890" y="85988"/>
                </a:lnTo>
                <a:lnTo>
                  <a:pt x="0" y="89272"/>
                </a:lnTo>
                <a:lnTo>
                  <a:pt x="10282" y="97621"/>
                </a:lnTo>
                <a:lnTo>
                  <a:pt x="20159" y="104754"/>
                </a:lnTo>
                <a:lnTo>
                  <a:pt x="30577" y="111345"/>
                </a:lnTo>
                <a:lnTo>
                  <a:pt x="42481" y="118070"/>
                </a:lnTo>
                <a:lnTo>
                  <a:pt x="27362" y="134000"/>
                </a:lnTo>
                <a:lnTo>
                  <a:pt x="13865" y="148850"/>
                </a:lnTo>
                <a:lnTo>
                  <a:pt x="12517" y="161810"/>
                </a:lnTo>
                <a:lnTo>
                  <a:pt x="33845" y="172071"/>
                </a:lnTo>
                <a:lnTo>
                  <a:pt x="26644" y="177110"/>
                </a:lnTo>
                <a:lnTo>
                  <a:pt x="23761" y="182151"/>
                </a:lnTo>
                <a:lnTo>
                  <a:pt x="17284" y="185747"/>
                </a:lnTo>
                <a:lnTo>
                  <a:pt x="22974" y="190327"/>
                </a:lnTo>
                <a:lnTo>
                  <a:pt x="25561" y="193218"/>
                </a:lnTo>
                <a:lnTo>
                  <a:pt x="27610" y="195974"/>
                </a:lnTo>
                <a:lnTo>
                  <a:pt x="31686" y="200149"/>
                </a:lnTo>
                <a:lnTo>
                  <a:pt x="35280" y="203027"/>
                </a:lnTo>
                <a:lnTo>
                  <a:pt x="41757" y="202307"/>
                </a:lnTo>
                <a:lnTo>
                  <a:pt x="1671147" y="202307"/>
                </a:lnTo>
                <a:lnTo>
                  <a:pt x="1678965" y="185747"/>
                </a:lnTo>
                <a:lnTo>
                  <a:pt x="1667647" y="178447"/>
                </a:lnTo>
                <a:lnTo>
                  <a:pt x="1655924" y="172699"/>
                </a:lnTo>
                <a:lnTo>
                  <a:pt x="1644739" y="166817"/>
                </a:lnTo>
                <a:lnTo>
                  <a:pt x="1635036" y="159111"/>
                </a:lnTo>
                <a:lnTo>
                  <a:pt x="1643959" y="148615"/>
                </a:lnTo>
                <a:lnTo>
                  <a:pt x="1654568" y="138861"/>
                </a:lnTo>
                <a:lnTo>
                  <a:pt x="1665311" y="128432"/>
                </a:lnTo>
                <a:lnTo>
                  <a:pt x="1674634" y="115912"/>
                </a:lnTo>
                <a:lnTo>
                  <a:pt x="1664189" y="103685"/>
                </a:lnTo>
                <a:lnTo>
                  <a:pt x="1653674" y="90444"/>
                </a:lnTo>
                <a:lnTo>
                  <a:pt x="1641943" y="78958"/>
                </a:lnTo>
                <a:lnTo>
                  <a:pt x="1627847" y="71993"/>
                </a:lnTo>
                <a:lnTo>
                  <a:pt x="1635148" y="62387"/>
                </a:lnTo>
                <a:lnTo>
                  <a:pt x="1643054" y="52916"/>
                </a:lnTo>
                <a:lnTo>
                  <a:pt x="1651634" y="43445"/>
                </a:lnTo>
                <a:lnTo>
                  <a:pt x="1660956" y="33839"/>
                </a:lnTo>
                <a:lnTo>
                  <a:pt x="1654809" y="24907"/>
                </a:lnTo>
                <a:lnTo>
                  <a:pt x="1653855" y="16379"/>
                </a:lnTo>
                <a:lnTo>
                  <a:pt x="1656815" y="8122"/>
                </a:lnTo>
                <a:lnTo>
                  <a:pt x="1662404" y="0"/>
                </a:lnTo>
                <a:close/>
              </a:path>
            </a:pathLst>
          </a:custGeom>
          <a:solidFill>
            <a:srgbClr val="1EC0C8"/>
          </a:solidFill>
        </p:spPr>
        <p:txBody>
          <a:bodyPr wrap="square" lIns="0" tIns="0" rIns="0" bIns="0" rtlCol="0"/>
          <a:lstStyle/>
          <a:p>
            <a:endParaRPr/>
          </a:p>
        </p:txBody>
      </p:sp>
      <p:sp>
        <p:nvSpPr>
          <p:cNvPr id="3" name="object 3"/>
          <p:cNvSpPr txBox="1">
            <a:spLocks noGrp="1"/>
          </p:cNvSpPr>
          <p:nvPr>
            <p:ph type="title"/>
          </p:nvPr>
        </p:nvSpPr>
        <p:spPr>
          <a:xfrm>
            <a:off x="1530350" y="1124101"/>
            <a:ext cx="16448464" cy="1367041"/>
          </a:xfrm>
          <a:prstGeom prst="rect">
            <a:avLst/>
          </a:prstGeom>
        </p:spPr>
        <p:txBody>
          <a:bodyPr vert="horz" wrap="square" lIns="0" tIns="12700" rIns="0" bIns="0" rtlCol="0">
            <a:spAutoFit/>
          </a:bodyPr>
          <a:lstStyle/>
          <a:p>
            <a:pPr marL="12700">
              <a:lnSpc>
                <a:spcPct val="100000"/>
              </a:lnSpc>
              <a:spcBef>
                <a:spcPts val="100"/>
              </a:spcBef>
            </a:pPr>
            <a:r>
              <a:rPr lang="fr-FR" sz="4400" dirty="0"/>
              <a:t>Diagramme de séquence : Traitement d'une réclamation par l'Admin Fonctionnel</a:t>
            </a:r>
            <a:endParaRPr sz="100" dirty="0">
              <a:latin typeface="Arial"/>
              <a:cs typeface="Arial"/>
            </a:endParaRPr>
          </a:p>
        </p:txBody>
      </p:sp>
      <p:pic>
        <p:nvPicPr>
          <p:cNvPr id="6" name="Image 5">
            <a:extLst>
              <a:ext uri="{FF2B5EF4-FFF2-40B4-BE49-F238E27FC236}">
                <a16:creationId xmlns:a16="http://schemas.microsoft.com/office/drawing/2014/main" id="{44662BB8-1D28-457F-A9F8-BDB056957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50" y="2841245"/>
            <a:ext cx="12725400" cy="6643687"/>
          </a:xfrm>
          <a:prstGeom prst="rect">
            <a:avLst/>
          </a:prstGeom>
        </p:spPr>
      </p:pic>
    </p:spTree>
    <p:extLst>
      <p:ext uri="{BB962C8B-B14F-4D97-AF65-F5344CB8AC3E}">
        <p14:creationId xmlns:p14="http://schemas.microsoft.com/office/powerpoint/2010/main" val="127476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94395" y="9520557"/>
            <a:ext cx="1706880" cy="545465"/>
          </a:xfrm>
          <a:custGeom>
            <a:avLst/>
            <a:gdLst/>
            <a:ahLst/>
            <a:cxnLst/>
            <a:rect l="l" t="t" r="r" b="b"/>
            <a:pathLst>
              <a:path w="1706879" h="545465">
                <a:moveTo>
                  <a:pt x="1664684" y="214546"/>
                </a:moveTo>
                <a:lnTo>
                  <a:pt x="55448" y="214546"/>
                </a:lnTo>
                <a:lnTo>
                  <a:pt x="63360" y="220305"/>
                </a:lnTo>
                <a:lnTo>
                  <a:pt x="47862" y="234310"/>
                </a:lnTo>
                <a:lnTo>
                  <a:pt x="41946" y="248114"/>
                </a:lnTo>
                <a:lnTo>
                  <a:pt x="36837" y="261514"/>
                </a:lnTo>
                <a:lnTo>
                  <a:pt x="23761" y="274306"/>
                </a:lnTo>
                <a:lnTo>
                  <a:pt x="27158" y="282359"/>
                </a:lnTo>
                <a:lnTo>
                  <a:pt x="30448" y="295768"/>
                </a:lnTo>
                <a:lnTo>
                  <a:pt x="33845" y="303823"/>
                </a:lnTo>
                <a:lnTo>
                  <a:pt x="27368" y="308864"/>
                </a:lnTo>
                <a:lnTo>
                  <a:pt x="25196" y="313903"/>
                </a:lnTo>
                <a:lnTo>
                  <a:pt x="21602" y="318938"/>
                </a:lnTo>
                <a:lnTo>
                  <a:pt x="35057" y="324846"/>
                </a:lnTo>
                <a:lnTo>
                  <a:pt x="43383" y="332169"/>
                </a:lnTo>
                <a:lnTo>
                  <a:pt x="45498" y="341517"/>
                </a:lnTo>
                <a:lnTo>
                  <a:pt x="40322" y="353496"/>
                </a:lnTo>
                <a:lnTo>
                  <a:pt x="43205" y="354220"/>
                </a:lnTo>
                <a:lnTo>
                  <a:pt x="51117" y="355659"/>
                </a:lnTo>
                <a:lnTo>
                  <a:pt x="54000" y="360700"/>
                </a:lnTo>
                <a:lnTo>
                  <a:pt x="46399" y="366481"/>
                </a:lnTo>
                <a:lnTo>
                  <a:pt x="38525" y="374017"/>
                </a:lnTo>
                <a:lnTo>
                  <a:pt x="30108" y="381553"/>
                </a:lnTo>
                <a:lnTo>
                  <a:pt x="20878" y="387336"/>
                </a:lnTo>
                <a:lnTo>
                  <a:pt x="23037" y="390217"/>
                </a:lnTo>
                <a:lnTo>
                  <a:pt x="30962" y="395258"/>
                </a:lnTo>
                <a:lnTo>
                  <a:pt x="34556" y="396697"/>
                </a:lnTo>
                <a:lnTo>
                  <a:pt x="36620" y="405337"/>
                </a:lnTo>
                <a:lnTo>
                  <a:pt x="38071" y="410736"/>
                </a:lnTo>
                <a:lnTo>
                  <a:pt x="41546" y="416135"/>
                </a:lnTo>
                <a:lnTo>
                  <a:pt x="49682" y="424775"/>
                </a:lnTo>
                <a:lnTo>
                  <a:pt x="44136" y="436642"/>
                </a:lnTo>
                <a:lnTo>
                  <a:pt x="37172" y="448983"/>
                </a:lnTo>
                <a:lnTo>
                  <a:pt x="27104" y="460919"/>
                </a:lnTo>
                <a:lnTo>
                  <a:pt x="12242" y="471572"/>
                </a:lnTo>
                <a:lnTo>
                  <a:pt x="37439" y="478770"/>
                </a:lnTo>
                <a:lnTo>
                  <a:pt x="33845" y="480933"/>
                </a:lnTo>
                <a:lnTo>
                  <a:pt x="27368" y="483810"/>
                </a:lnTo>
                <a:lnTo>
                  <a:pt x="23037" y="488132"/>
                </a:lnTo>
                <a:lnTo>
                  <a:pt x="29013" y="490268"/>
                </a:lnTo>
                <a:lnTo>
                  <a:pt x="35731" y="492270"/>
                </a:lnTo>
                <a:lnTo>
                  <a:pt x="42583" y="494003"/>
                </a:lnTo>
                <a:lnTo>
                  <a:pt x="48958" y="495330"/>
                </a:lnTo>
                <a:lnTo>
                  <a:pt x="42402" y="499054"/>
                </a:lnTo>
                <a:lnTo>
                  <a:pt x="35912" y="504600"/>
                </a:lnTo>
                <a:lnTo>
                  <a:pt x="29827" y="510011"/>
                </a:lnTo>
                <a:lnTo>
                  <a:pt x="24485" y="513328"/>
                </a:lnTo>
                <a:lnTo>
                  <a:pt x="32052" y="514892"/>
                </a:lnTo>
                <a:lnTo>
                  <a:pt x="39690" y="517739"/>
                </a:lnTo>
                <a:lnTo>
                  <a:pt x="47467" y="520721"/>
                </a:lnTo>
                <a:lnTo>
                  <a:pt x="55448" y="522690"/>
                </a:lnTo>
                <a:lnTo>
                  <a:pt x="51841" y="526291"/>
                </a:lnTo>
                <a:lnTo>
                  <a:pt x="42481" y="534209"/>
                </a:lnTo>
                <a:lnTo>
                  <a:pt x="35280" y="537086"/>
                </a:lnTo>
                <a:lnTo>
                  <a:pt x="46075" y="539249"/>
                </a:lnTo>
                <a:lnTo>
                  <a:pt x="42481" y="539968"/>
                </a:lnTo>
                <a:lnTo>
                  <a:pt x="36715" y="542846"/>
                </a:lnTo>
                <a:lnTo>
                  <a:pt x="31686" y="545009"/>
                </a:lnTo>
                <a:lnTo>
                  <a:pt x="1678965" y="494610"/>
                </a:lnTo>
                <a:lnTo>
                  <a:pt x="1670316" y="488850"/>
                </a:lnTo>
                <a:lnTo>
                  <a:pt x="1666620" y="485974"/>
                </a:lnTo>
                <a:lnTo>
                  <a:pt x="1664563" y="485974"/>
                </a:lnTo>
                <a:lnTo>
                  <a:pt x="1663839" y="483810"/>
                </a:lnTo>
                <a:lnTo>
                  <a:pt x="1664574" y="483810"/>
                </a:lnTo>
                <a:lnTo>
                  <a:pt x="1664648" y="469424"/>
                </a:lnTo>
                <a:lnTo>
                  <a:pt x="1674456" y="454563"/>
                </a:lnTo>
                <a:lnTo>
                  <a:pt x="1688855" y="440108"/>
                </a:lnTo>
                <a:lnTo>
                  <a:pt x="1702714" y="424775"/>
                </a:lnTo>
                <a:lnTo>
                  <a:pt x="1698173" y="421152"/>
                </a:lnTo>
                <a:lnTo>
                  <a:pt x="1688543" y="410398"/>
                </a:lnTo>
                <a:lnTo>
                  <a:pt x="1683994" y="406777"/>
                </a:lnTo>
                <a:lnTo>
                  <a:pt x="1687790" y="400871"/>
                </a:lnTo>
                <a:lnTo>
                  <a:pt x="1692729" y="393007"/>
                </a:lnTo>
                <a:lnTo>
                  <a:pt x="1698882" y="385009"/>
                </a:lnTo>
                <a:lnTo>
                  <a:pt x="1706321" y="378698"/>
                </a:lnTo>
                <a:lnTo>
                  <a:pt x="1699816" y="375030"/>
                </a:lnTo>
                <a:lnTo>
                  <a:pt x="1692638" y="368797"/>
                </a:lnTo>
                <a:lnTo>
                  <a:pt x="1685463" y="362295"/>
                </a:lnTo>
                <a:lnTo>
                  <a:pt x="1678965" y="357817"/>
                </a:lnTo>
                <a:lnTo>
                  <a:pt x="1682447" y="352913"/>
                </a:lnTo>
                <a:lnTo>
                  <a:pt x="1685798" y="347199"/>
                </a:lnTo>
                <a:lnTo>
                  <a:pt x="1689691" y="341214"/>
                </a:lnTo>
                <a:lnTo>
                  <a:pt x="1694157" y="336220"/>
                </a:lnTo>
                <a:lnTo>
                  <a:pt x="1673294" y="336220"/>
                </a:lnTo>
                <a:lnTo>
                  <a:pt x="1662505" y="335905"/>
                </a:lnTo>
                <a:lnTo>
                  <a:pt x="1652320" y="334779"/>
                </a:lnTo>
                <a:lnTo>
                  <a:pt x="1662492" y="327747"/>
                </a:lnTo>
                <a:lnTo>
                  <a:pt x="1673742" y="321189"/>
                </a:lnTo>
                <a:lnTo>
                  <a:pt x="1684721" y="314226"/>
                </a:lnTo>
                <a:lnTo>
                  <a:pt x="1694078" y="305981"/>
                </a:lnTo>
                <a:lnTo>
                  <a:pt x="1687528" y="304181"/>
                </a:lnTo>
                <a:lnTo>
                  <a:pt x="1680035" y="300221"/>
                </a:lnTo>
                <a:lnTo>
                  <a:pt x="1672004" y="296262"/>
                </a:lnTo>
                <a:lnTo>
                  <a:pt x="1663839" y="294462"/>
                </a:lnTo>
                <a:lnTo>
                  <a:pt x="1670906" y="283494"/>
                </a:lnTo>
                <a:lnTo>
                  <a:pt x="1679321" y="273133"/>
                </a:lnTo>
                <a:lnTo>
                  <a:pt x="1687735" y="263177"/>
                </a:lnTo>
                <a:lnTo>
                  <a:pt x="1694802" y="253424"/>
                </a:lnTo>
                <a:lnTo>
                  <a:pt x="1683789" y="249835"/>
                </a:lnTo>
                <a:lnTo>
                  <a:pt x="1672034" y="245234"/>
                </a:lnTo>
                <a:lnTo>
                  <a:pt x="1660683" y="239148"/>
                </a:lnTo>
                <a:lnTo>
                  <a:pt x="1650885" y="231105"/>
                </a:lnTo>
                <a:lnTo>
                  <a:pt x="1660534" y="221285"/>
                </a:lnTo>
                <a:lnTo>
                  <a:pt x="1664684" y="214546"/>
                </a:lnTo>
                <a:close/>
              </a:path>
              <a:path w="1706879" h="545465">
                <a:moveTo>
                  <a:pt x="1663839" y="483810"/>
                </a:moveTo>
                <a:lnTo>
                  <a:pt x="1664563" y="485974"/>
                </a:lnTo>
                <a:lnTo>
                  <a:pt x="1664571" y="484380"/>
                </a:lnTo>
                <a:lnTo>
                  <a:pt x="1663839" y="483810"/>
                </a:lnTo>
                <a:close/>
              </a:path>
              <a:path w="1706879" h="545465">
                <a:moveTo>
                  <a:pt x="1664571" y="484380"/>
                </a:moveTo>
                <a:lnTo>
                  <a:pt x="1664563" y="485974"/>
                </a:lnTo>
                <a:lnTo>
                  <a:pt x="1666620" y="485974"/>
                </a:lnTo>
                <a:lnTo>
                  <a:pt x="1664571" y="484380"/>
                </a:lnTo>
                <a:close/>
              </a:path>
              <a:path w="1706879" h="545465">
                <a:moveTo>
                  <a:pt x="1664574" y="483810"/>
                </a:moveTo>
                <a:lnTo>
                  <a:pt x="1663839" y="483810"/>
                </a:lnTo>
                <a:lnTo>
                  <a:pt x="1664571" y="484380"/>
                </a:lnTo>
                <a:lnTo>
                  <a:pt x="1664574" y="483810"/>
                </a:lnTo>
                <a:close/>
              </a:path>
              <a:path w="1706879" h="545465">
                <a:moveTo>
                  <a:pt x="1694802" y="335498"/>
                </a:moveTo>
                <a:lnTo>
                  <a:pt x="1684217" y="335994"/>
                </a:lnTo>
                <a:lnTo>
                  <a:pt x="1673294" y="336220"/>
                </a:lnTo>
                <a:lnTo>
                  <a:pt x="1694157" y="336220"/>
                </a:lnTo>
                <a:lnTo>
                  <a:pt x="1694802" y="335498"/>
                </a:lnTo>
                <a:close/>
              </a:path>
              <a:path w="1706879" h="545465">
                <a:moveTo>
                  <a:pt x="1671147" y="202307"/>
                </a:moveTo>
                <a:lnTo>
                  <a:pt x="41757" y="202307"/>
                </a:lnTo>
                <a:lnTo>
                  <a:pt x="45364" y="205190"/>
                </a:lnTo>
                <a:lnTo>
                  <a:pt x="48958" y="207347"/>
                </a:lnTo>
                <a:lnTo>
                  <a:pt x="41757" y="209505"/>
                </a:lnTo>
                <a:lnTo>
                  <a:pt x="41757" y="213107"/>
                </a:lnTo>
                <a:lnTo>
                  <a:pt x="52565" y="215265"/>
                </a:lnTo>
                <a:lnTo>
                  <a:pt x="55448" y="214546"/>
                </a:lnTo>
                <a:lnTo>
                  <a:pt x="1664684" y="214546"/>
                </a:lnTo>
                <a:lnTo>
                  <a:pt x="1667621" y="209777"/>
                </a:lnTo>
                <a:lnTo>
                  <a:pt x="1671147" y="202307"/>
                </a:lnTo>
                <a:close/>
              </a:path>
              <a:path w="1706879" h="545465">
                <a:moveTo>
                  <a:pt x="1662404" y="0"/>
                </a:moveTo>
                <a:lnTo>
                  <a:pt x="23761" y="50398"/>
                </a:lnTo>
                <a:lnTo>
                  <a:pt x="19443" y="54714"/>
                </a:lnTo>
                <a:lnTo>
                  <a:pt x="15849" y="59035"/>
                </a:lnTo>
                <a:lnTo>
                  <a:pt x="13677" y="61917"/>
                </a:lnTo>
                <a:lnTo>
                  <a:pt x="16560" y="64075"/>
                </a:lnTo>
                <a:lnTo>
                  <a:pt x="27368" y="70554"/>
                </a:lnTo>
                <a:lnTo>
                  <a:pt x="31686" y="73437"/>
                </a:lnTo>
                <a:lnTo>
                  <a:pt x="23395" y="76720"/>
                </a:lnTo>
                <a:lnTo>
                  <a:pt x="15576" y="81354"/>
                </a:lnTo>
                <a:lnTo>
                  <a:pt x="7890" y="85988"/>
                </a:lnTo>
                <a:lnTo>
                  <a:pt x="0" y="89272"/>
                </a:lnTo>
                <a:lnTo>
                  <a:pt x="10282" y="97621"/>
                </a:lnTo>
                <a:lnTo>
                  <a:pt x="20159" y="104754"/>
                </a:lnTo>
                <a:lnTo>
                  <a:pt x="30577" y="111345"/>
                </a:lnTo>
                <a:lnTo>
                  <a:pt x="42481" y="118070"/>
                </a:lnTo>
                <a:lnTo>
                  <a:pt x="27362" y="134000"/>
                </a:lnTo>
                <a:lnTo>
                  <a:pt x="13865" y="148850"/>
                </a:lnTo>
                <a:lnTo>
                  <a:pt x="12517" y="161810"/>
                </a:lnTo>
                <a:lnTo>
                  <a:pt x="33845" y="172071"/>
                </a:lnTo>
                <a:lnTo>
                  <a:pt x="26644" y="177110"/>
                </a:lnTo>
                <a:lnTo>
                  <a:pt x="23761" y="182151"/>
                </a:lnTo>
                <a:lnTo>
                  <a:pt x="17284" y="185747"/>
                </a:lnTo>
                <a:lnTo>
                  <a:pt x="22974" y="190327"/>
                </a:lnTo>
                <a:lnTo>
                  <a:pt x="25561" y="193218"/>
                </a:lnTo>
                <a:lnTo>
                  <a:pt x="27610" y="195974"/>
                </a:lnTo>
                <a:lnTo>
                  <a:pt x="31686" y="200149"/>
                </a:lnTo>
                <a:lnTo>
                  <a:pt x="35280" y="203027"/>
                </a:lnTo>
                <a:lnTo>
                  <a:pt x="41757" y="202307"/>
                </a:lnTo>
                <a:lnTo>
                  <a:pt x="1671147" y="202307"/>
                </a:lnTo>
                <a:lnTo>
                  <a:pt x="1678965" y="185747"/>
                </a:lnTo>
                <a:lnTo>
                  <a:pt x="1667647" y="178447"/>
                </a:lnTo>
                <a:lnTo>
                  <a:pt x="1655924" y="172699"/>
                </a:lnTo>
                <a:lnTo>
                  <a:pt x="1644739" y="166817"/>
                </a:lnTo>
                <a:lnTo>
                  <a:pt x="1635036" y="159111"/>
                </a:lnTo>
                <a:lnTo>
                  <a:pt x="1643959" y="148615"/>
                </a:lnTo>
                <a:lnTo>
                  <a:pt x="1654568" y="138861"/>
                </a:lnTo>
                <a:lnTo>
                  <a:pt x="1665311" y="128432"/>
                </a:lnTo>
                <a:lnTo>
                  <a:pt x="1674634" y="115912"/>
                </a:lnTo>
                <a:lnTo>
                  <a:pt x="1664189" y="103685"/>
                </a:lnTo>
                <a:lnTo>
                  <a:pt x="1653674" y="90444"/>
                </a:lnTo>
                <a:lnTo>
                  <a:pt x="1641943" y="78958"/>
                </a:lnTo>
                <a:lnTo>
                  <a:pt x="1627847" y="71993"/>
                </a:lnTo>
                <a:lnTo>
                  <a:pt x="1635148" y="62387"/>
                </a:lnTo>
                <a:lnTo>
                  <a:pt x="1643054" y="52916"/>
                </a:lnTo>
                <a:lnTo>
                  <a:pt x="1651634" y="43445"/>
                </a:lnTo>
                <a:lnTo>
                  <a:pt x="1660956" y="33839"/>
                </a:lnTo>
                <a:lnTo>
                  <a:pt x="1654809" y="24907"/>
                </a:lnTo>
                <a:lnTo>
                  <a:pt x="1653855" y="16379"/>
                </a:lnTo>
                <a:lnTo>
                  <a:pt x="1656815" y="8122"/>
                </a:lnTo>
                <a:lnTo>
                  <a:pt x="1662404" y="0"/>
                </a:lnTo>
                <a:close/>
              </a:path>
            </a:pathLst>
          </a:custGeom>
          <a:solidFill>
            <a:srgbClr val="1EC0C8"/>
          </a:solidFill>
        </p:spPr>
        <p:txBody>
          <a:bodyPr wrap="square" lIns="0" tIns="0" rIns="0" bIns="0" rtlCol="0"/>
          <a:lstStyle/>
          <a:p>
            <a:endParaRPr/>
          </a:p>
        </p:txBody>
      </p:sp>
      <p:sp>
        <p:nvSpPr>
          <p:cNvPr id="3" name="object 3"/>
          <p:cNvSpPr txBox="1">
            <a:spLocks noGrp="1"/>
          </p:cNvSpPr>
          <p:nvPr>
            <p:ph type="title"/>
          </p:nvPr>
        </p:nvSpPr>
        <p:spPr>
          <a:xfrm>
            <a:off x="1530350" y="1124101"/>
            <a:ext cx="16448464" cy="1490152"/>
          </a:xfrm>
          <a:prstGeom prst="rect">
            <a:avLst/>
          </a:prstGeom>
        </p:spPr>
        <p:txBody>
          <a:bodyPr vert="horz" wrap="square" lIns="0" tIns="12700" rIns="0" bIns="0" rtlCol="0">
            <a:spAutoFit/>
          </a:bodyPr>
          <a:lstStyle/>
          <a:p>
            <a:pPr marL="12700">
              <a:lnSpc>
                <a:spcPct val="100000"/>
              </a:lnSpc>
              <a:spcBef>
                <a:spcPts val="100"/>
              </a:spcBef>
            </a:pPr>
            <a:r>
              <a:rPr lang="fr-FR" sz="4800" dirty="0"/>
              <a:t>Diagramme de séquence : Envoi du compte rendu par le prestataire et changement du statut</a:t>
            </a:r>
            <a:endParaRPr sz="100" dirty="0">
              <a:latin typeface="Arial"/>
              <a:cs typeface="Arial"/>
            </a:endParaRPr>
          </a:p>
        </p:txBody>
      </p:sp>
      <p:pic>
        <p:nvPicPr>
          <p:cNvPr id="8" name="Image 7">
            <a:extLst>
              <a:ext uri="{FF2B5EF4-FFF2-40B4-BE49-F238E27FC236}">
                <a16:creationId xmlns:a16="http://schemas.microsoft.com/office/drawing/2014/main" id="{9064867F-65FA-49A4-A0D7-C626A75401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950" y="3244849"/>
            <a:ext cx="13258800" cy="5930749"/>
          </a:xfrm>
          <a:prstGeom prst="rect">
            <a:avLst/>
          </a:prstGeom>
        </p:spPr>
      </p:pic>
    </p:spTree>
    <p:extLst>
      <p:ext uri="{BB962C8B-B14F-4D97-AF65-F5344CB8AC3E}">
        <p14:creationId xmlns:p14="http://schemas.microsoft.com/office/powerpoint/2010/main" val="16009352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94395" y="9520557"/>
            <a:ext cx="1706880" cy="545465"/>
          </a:xfrm>
          <a:custGeom>
            <a:avLst/>
            <a:gdLst/>
            <a:ahLst/>
            <a:cxnLst/>
            <a:rect l="l" t="t" r="r" b="b"/>
            <a:pathLst>
              <a:path w="1706879" h="545465">
                <a:moveTo>
                  <a:pt x="1664684" y="214546"/>
                </a:moveTo>
                <a:lnTo>
                  <a:pt x="55448" y="214546"/>
                </a:lnTo>
                <a:lnTo>
                  <a:pt x="63360" y="220305"/>
                </a:lnTo>
                <a:lnTo>
                  <a:pt x="47862" y="234313"/>
                </a:lnTo>
                <a:lnTo>
                  <a:pt x="41946" y="248116"/>
                </a:lnTo>
                <a:lnTo>
                  <a:pt x="36837" y="261515"/>
                </a:lnTo>
                <a:lnTo>
                  <a:pt x="23761" y="274306"/>
                </a:lnTo>
                <a:lnTo>
                  <a:pt x="27158" y="282359"/>
                </a:lnTo>
                <a:lnTo>
                  <a:pt x="30448" y="295768"/>
                </a:lnTo>
                <a:lnTo>
                  <a:pt x="33845" y="303823"/>
                </a:lnTo>
                <a:lnTo>
                  <a:pt x="27368" y="308864"/>
                </a:lnTo>
                <a:lnTo>
                  <a:pt x="25196" y="313903"/>
                </a:lnTo>
                <a:lnTo>
                  <a:pt x="21602" y="318943"/>
                </a:lnTo>
                <a:lnTo>
                  <a:pt x="35057" y="324849"/>
                </a:lnTo>
                <a:lnTo>
                  <a:pt x="43383" y="332172"/>
                </a:lnTo>
                <a:lnTo>
                  <a:pt x="45498" y="341521"/>
                </a:lnTo>
                <a:lnTo>
                  <a:pt x="40322" y="353501"/>
                </a:lnTo>
                <a:lnTo>
                  <a:pt x="43205" y="354220"/>
                </a:lnTo>
                <a:lnTo>
                  <a:pt x="51117" y="355659"/>
                </a:lnTo>
                <a:lnTo>
                  <a:pt x="54000" y="360700"/>
                </a:lnTo>
                <a:lnTo>
                  <a:pt x="46399" y="366482"/>
                </a:lnTo>
                <a:lnTo>
                  <a:pt x="38525" y="374020"/>
                </a:lnTo>
                <a:lnTo>
                  <a:pt x="30108" y="381558"/>
                </a:lnTo>
                <a:lnTo>
                  <a:pt x="20878" y="387341"/>
                </a:lnTo>
                <a:lnTo>
                  <a:pt x="23037" y="390217"/>
                </a:lnTo>
                <a:lnTo>
                  <a:pt x="30962" y="395258"/>
                </a:lnTo>
                <a:lnTo>
                  <a:pt x="34556" y="396697"/>
                </a:lnTo>
                <a:lnTo>
                  <a:pt x="36620" y="405337"/>
                </a:lnTo>
                <a:lnTo>
                  <a:pt x="38071" y="410736"/>
                </a:lnTo>
                <a:lnTo>
                  <a:pt x="41546" y="416135"/>
                </a:lnTo>
                <a:lnTo>
                  <a:pt x="49682" y="424775"/>
                </a:lnTo>
                <a:lnTo>
                  <a:pt x="44136" y="436644"/>
                </a:lnTo>
                <a:lnTo>
                  <a:pt x="37172" y="448985"/>
                </a:lnTo>
                <a:lnTo>
                  <a:pt x="27104" y="460920"/>
                </a:lnTo>
                <a:lnTo>
                  <a:pt x="12242" y="471572"/>
                </a:lnTo>
                <a:lnTo>
                  <a:pt x="17801" y="473205"/>
                </a:lnTo>
                <a:lnTo>
                  <a:pt x="37439" y="478776"/>
                </a:lnTo>
                <a:lnTo>
                  <a:pt x="33845" y="480933"/>
                </a:lnTo>
                <a:lnTo>
                  <a:pt x="27368" y="483810"/>
                </a:lnTo>
                <a:lnTo>
                  <a:pt x="23037" y="488132"/>
                </a:lnTo>
                <a:lnTo>
                  <a:pt x="29013" y="490270"/>
                </a:lnTo>
                <a:lnTo>
                  <a:pt x="35731" y="492272"/>
                </a:lnTo>
                <a:lnTo>
                  <a:pt x="42583" y="494003"/>
                </a:lnTo>
                <a:lnTo>
                  <a:pt x="48958" y="495330"/>
                </a:lnTo>
                <a:lnTo>
                  <a:pt x="42402" y="499054"/>
                </a:lnTo>
                <a:lnTo>
                  <a:pt x="35912" y="504601"/>
                </a:lnTo>
                <a:lnTo>
                  <a:pt x="29827" y="510013"/>
                </a:lnTo>
                <a:lnTo>
                  <a:pt x="24485" y="513334"/>
                </a:lnTo>
                <a:lnTo>
                  <a:pt x="32052" y="514896"/>
                </a:lnTo>
                <a:lnTo>
                  <a:pt x="39690" y="517742"/>
                </a:lnTo>
                <a:lnTo>
                  <a:pt x="47467" y="520722"/>
                </a:lnTo>
                <a:lnTo>
                  <a:pt x="55448" y="522690"/>
                </a:lnTo>
                <a:lnTo>
                  <a:pt x="51841" y="526291"/>
                </a:lnTo>
                <a:lnTo>
                  <a:pt x="42481" y="534209"/>
                </a:lnTo>
                <a:lnTo>
                  <a:pt x="35280" y="537091"/>
                </a:lnTo>
                <a:lnTo>
                  <a:pt x="46075" y="539249"/>
                </a:lnTo>
                <a:lnTo>
                  <a:pt x="42481" y="539968"/>
                </a:lnTo>
                <a:lnTo>
                  <a:pt x="36715" y="542851"/>
                </a:lnTo>
                <a:lnTo>
                  <a:pt x="31686" y="545009"/>
                </a:lnTo>
                <a:lnTo>
                  <a:pt x="1678965" y="494610"/>
                </a:lnTo>
                <a:lnTo>
                  <a:pt x="1670316" y="488850"/>
                </a:lnTo>
                <a:lnTo>
                  <a:pt x="1666620" y="485974"/>
                </a:lnTo>
                <a:lnTo>
                  <a:pt x="1664563" y="485974"/>
                </a:lnTo>
                <a:lnTo>
                  <a:pt x="1663839" y="483810"/>
                </a:lnTo>
                <a:lnTo>
                  <a:pt x="1664574" y="483810"/>
                </a:lnTo>
                <a:lnTo>
                  <a:pt x="1664648" y="469426"/>
                </a:lnTo>
                <a:lnTo>
                  <a:pt x="1674456" y="454565"/>
                </a:lnTo>
                <a:lnTo>
                  <a:pt x="1688855" y="440109"/>
                </a:lnTo>
                <a:lnTo>
                  <a:pt x="1702714" y="424775"/>
                </a:lnTo>
                <a:lnTo>
                  <a:pt x="1698173" y="421153"/>
                </a:lnTo>
                <a:lnTo>
                  <a:pt x="1688543" y="410398"/>
                </a:lnTo>
                <a:lnTo>
                  <a:pt x="1683994" y="406777"/>
                </a:lnTo>
                <a:lnTo>
                  <a:pt x="1687790" y="400871"/>
                </a:lnTo>
                <a:lnTo>
                  <a:pt x="1692729" y="393007"/>
                </a:lnTo>
                <a:lnTo>
                  <a:pt x="1698882" y="385009"/>
                </a:lnTo>
                <a:lnTo>
                  <a:pt x="1706321" y="378698"/>
                </a:lnTo>
                <a:lnTo>
                  <a:pt x="1699816" y="375032"/>
                </a:lnTo>
                <a:lnTo>
                  <a:pt x="1692638" y="368799"/>
                </a:lnTo>
                <a:lnTo>
                  <a:pt x="1685463" y="362296"/>
                </a:lnTo>
                <a:lnTo>
                  <a:pt x="1678965" y="357817"/>
                </a:lnTo>
                <a:lnTo>
                  <a:pt x="1682447" y="352913"/>
                </a:lnTo>
                <a:lnTo>
                  <a:pt x="1685798" y="347200"/>
                </a:lnTo>
                <a:lnTo>
                  <a:pt x="1689691" y="341216"/>
                </a:lnTo>
                <a:lnTo>
                  <a:pt x="1694159" y="336222"/>
                </a:lnTo>
                <a:lnTo>
                  <a:pt x="1673294" y="336222"/>
                </a:lnTo>
                <a:lnTo>
                  <a:pt x="1662505" y="335906"/>
                </a:lnTo>
                <a:lnTo>
                  <a:pt x="1652320" y="334779"/>
                </a:lnTo>
                <a:lnTo>
                  <a:pt x="1662492" y="327750"/>
                </a:lnTo>
                <a:lnTo>
                  <a:pt x="1673742" y="321193"/>
                </a:lnTo>
                <a:lnTo>
                  <a:pt x="1684721" y="314229"/>
                </a:lnTo>
                <a:lnTo>
                  <a:pt x="1694078" y="305981"/>
                </a:lnTo>
                <a:lnTo>
                  <a:pt x="1687528" y="304181"/>
                </a:lnTo>
                <a:lnTo>
                  <a:pt x="1680035" y="300221"/>
                </a:lnTo>
                <a:lnTo>
                  <a:pt x="1672004" y="296262"/>
                </a:lnTo>
                <a:lnTo>
                  <a:pt x="1663839" y="294462"/>
                </a:lnTo>
                <a:lnTo>
                  <a:pt x="1670906" y="283494"/>
                </a:lnTo>
                <a:lnTo>
                  <a:pt x="1679321" y="273133"/>
                </a:lnTo>
                <a:lnTo>
                  <a:pt x="1687735" y="263177"/>
                </a:lnTo>
                <a:lnTo>
                  <a:pt x="1694802" y="253424"/>
                </a:lnTo>
                <a:lnTo>
                  <a:pt x="1683789" y="249835"/>
                </a:lnTo>
                <a:lnTo>
                  <a:pt x="1672034" y="245234"/>
                </a:lnTo>
                <a:lnTo>
                  <a:pt x="1660683" y="239148"/>
                </a:lnTo>
                <a:lnTo>
                  <a:pt x="1650885" y="231105"/>
                </a:lnTo>
                <a:lnTo>
                  <a:pt x="1660534" y="221285"/>
                </a:lnTo>
                <a:lnTo>
                  <a:pt x="1664684" y="214546"/>
                </a:lnTo>
                <a:close/>
              </a:path>
              <a:path w="1706879" h="545465">
                <a:moveTo>
                  <a:pt x="1663839" y="483810"/>
                </a:moveTo>
                <a:lnTo>
                  <a:pt x="1664563" y="485974"/>
                </a:lnTo>
                <a:lnTo>
                  <a:pt x="1664571" y="484380"/>
                </a:lnTo>
                <a:lnTo>
                  <a:pt x="1663839" y="483810"/>
                </a:lnTo>
                <a:close/>
              </a:path>
              <a:path w="1706879" h="545465">
                <a:moveTo>
                  <a:pt x="1664571" y="484380"/>
                </a:moveTo>
                <a:lnTo>
                  <a:pt x="1664563" y="485974"/>
                </a:lnTo>
                <a:lnTo>
                  <a:pt x="1666620" y="485974"/>
                </a:lnTo>
                <a:lnTo>
                  <a:pt x="1664571" y="484380"/>
                </a:lnTo>
                <a:close/>
              </a:path>
              <a:path w="1706879" h="545465">
                <a:moveTo>
                  <a:pt x="1664574" y="483810"/>
                </a:moveTo>
                <a:lnTo>
                  <a:pt x="1663839" y="483810"/>
                </a:lnTo>
                <a:lnTo>
                  <a:pt x="1664571" y="484380"/>
                </a:lnTo>
                <a:lnTo>
                  <a:pt x="1664574" y="483810"/>
                </a:lnTo>
                <a:close/>
              </a:path>
              <a:path w="1706879" h="545465">
                <a:moveTo>
                  <a:pt x="1694802" y="335503"/>
                </a:moveTo>
                <a:lnTo>
                  <a:pt x="1684217" y="335998"/>
                </a:lnTo>
                <a:lnTo>
                  <a:pt x="1673294" y="336222"/>
                </a:lnTo>
                <a:lnTo>
                  <a:pt x="1694159" y="336222"/>
                </a:lnTo>
                <a:lnTo>
                  <a:pt x="1694802" y="335503"/>
                </a:lnTo>
                <a:close/>
              </a:path>
              <a:path w="1706879" h="545465">
                <a:moveTo>
                  <a:pt x="1671147" y="202307"/>
                </a:moveTo>
                <a:lnTo>
                  <a:pt x="41757" y="202307"/>
                </a:lnTo>
                <a:lnTo>
                  <a:pt x="45364" y="205190"/>
                </a:lnTo>
                <a:lnTo>
                  <a:pt x="48958" y="207347"/>
                </a:lnTo>
                <a:lnTo>
                  <a:pt x="41757" y="209510"/>
                </a:lnTo>
                <a:lnTo>
                  <a:pt x="41757" y="213107"/>
                </a:lnTo>
                <a:lnTo>
                  <a:pt x="52565" y="215270"/>
                </a:lnTo>
                <a:lnTo>
                  <a:pt x="55448" y="214546"/>
                </a:lnTo>
                <a:lnTo>
                  <a:pt x="1664684" y="214546"/>
                </a:lnTo>
                <a:lnTo>
                  <a:pt x="1667621" y="209777"/>
                </a:lnTo>
                <a:lnTo>
                  <a:pt x="1671147" y="202307"/>
                </a:lnTo>
                <a:close/>
              </a:path>
              <a:path w="1706879" h="545465">
                <a:moveTo>
                  <a:pt x="1662404" y="0"/>
                </a:moveTo>
                <a:lnTo>
                  <a:pt x="23761" y="50398"/>
                </a:lnTo>
                <a:lnTo>
                  <a:pt x="19443" y="54719"/>
                </a:lnTo>
                <a:lnTo>
                  <a:pt x="15849" y="59035"/>
                </a:lnTo>
                <a:lnTo>
                  <a:pt x="13677" y="61917"/>
                </a:lnTo>
                <a:lnTo>
                  <a:pt x="16560" y="64075"/>
                </a:lnTo>
                <a:lnTo>
                  <a:pt x="27368" y="70554"/>
                </a:lnTo>
                <a:lnTo>
                  <a:pt x="31686" y="73437"/>
                </a:lnTo>
                <a:lnTo>
                  <a:pt x="23395" y="76720"/>
                </a:lnTo>
                <a:lnTo>
                  <a:pt x="15576" y="81355"/>
                </a:lnTo>
                <a:lnTo>
                  <a:pt x="7890" y="85991"/>
                </a:lnTo>
                <a:lnTo>
                  <a:pt x="0" y="89277"/>
                </a:lnTo>
                <a:lnTo>
                  <a:pt x="10282" y="97623"/>
                </a:lnTo>
                <a:lnTo>
                  <a:pt x="20159" y="104755"/>
                </a:lnTo>
                <a:lnTo>
                  <a:pt x="30577" y="111347"/>
                </a:lnTo>
                <a:lnTo>
                  <a:pt x="42481" y="118075"/>
                </a:lnTo>
                <a:lnTo>
                  <a:pt x="27362" y="134002"/>
                </a:lnTo>
                <a:lnTo>
                  <a:pt x="13865" y="148851"/>
                </a:lnTo>
                <a:lnTo>
                  <a:pt x="12517" y="161811"/>
                </a:lnTo>
                <a:lnTo>
                  <a:pt x="33845" y="172071"/>
                </a:lnTo>
                <a:lnTo>
                  <a:pt x="26644" y="177110"/>
                </a:lnTo>
                <a:lnTo>
                  <a:pt x="23761" y="182151"/>
                </a:lnTo>
                <a:lnTo>
                  <a:pt x="17284" y="185747"/>
                </a:lnTo>
                <a:lnTo>
                  <a:pt x="22974" y="190327"/>
                </a:lnTo>
                <a:lnTo>
                  <a:pt x="25561" y="193220"/>
                </a:lnTo>
                <a:lnTo>
                  <a:pt x="27610" y="195976"/>
                </a:lnTo>
                <a:lnTo>
                  <a:pt x="31686" y="200149"/>
                </a:lnTo>
                <a:lnTo>
                  <a:pt x="35280" y="203027"/>
                </a:lnTo>
                <a:lnTo>
                  <a:pt x="41757" y="202307"/>
                </a:lnTo>
                <a:lnTo>
                  <a:pt x="1671147" y="202307"/>
                </a:lnTo>
                <a:lnTo>
                  <a:pt x="1678965" y="185747"/>
                </a:lnTo>
                <a:lnTo>
                  <a:pt x="1667647" y="178447"/>
                </a:lnTo>
                <a:lnTo>
                  <a:pt x="1655924" y="172699"/>
                </a:lnTo>
                <a:lnTo>
                  <a:pt x="1644739" y="166817"/>
                </a:lnTo>
                <a:lnTo>
                  <a:pt x="1635036" y="159111"/>
                </a:lnTo>
                <a:lnTo>
                  <a:pt x="1643959" y="148615"/>
                </a:lnTo>
                <a:lnTo>
                  <a:pt x="1654568" y="138863"/>
                </a:lnTo>
                <a:lnTo>
                  <a:pt x="1665311" y="128434"/>
                </a:lnTo>
                <a:lnTo>
                  <a:pt x="1674634" y="115912"/>
                </a:lnTo>
                <a:lnTo>
                  <a:pt x="1664189" y="103685"/>
                </a:lnTo>
                <a:lnTo>
                  <a:pt x="1653674" y="90445"/>
                </a:lnTo>
                <a:lnTo>
                  <a:pt x="1641943" y="78960"/>
                </a:lnTo>
                <a:lnTo>
                  <a:pt x="1627847" y="71998"/>
                </a:lnTo>
                <a:lnTo>
                  <a:pt x="1635148" y="62389"/>
                </a:lnTo>
                <a:lnTo>
                  <a:pt x="1643054" y="52917"/>
                </a:lnTo>
                <a:lnTo>
                  <a:pt x="1651634" y="43445"/>
                </a:lnTo>
                <a:lnTo>
                  <a:pt x="1660956" y="33839"/>
                </a:lnTo>
                <a:lnTo>
                  <a:pt x="1654809" y="24907"/>
                </a:lnTo>
                <a:lnTo>
                  <a:pt x="1653855" y="16379"/>
                </a:lnTo>
                <a:lnTo>
                  <a:pt x="1656815" y="8122"/>
                </a:lnTo>
                <a:lnTo>
                  <a:pt x="1662404" y="0"/>
                </a:lnTo>
                <a:close/>
              </a:path>
            </a:pathLst>
          </a:custGeom>
          <a:solidFill>
            <a:srgbClr val="1EC0C8"/>
          </a:solidFill>
        </p:spPr>
        <p:txBody>
          <a:bodyPr wrap="square" lIns="0" tIns="0" rIns="0" bIns="0" rtlCol="0"/>
          <a:lstStyle/>
          <a:p>
            <a:endParaRPr/>
          </a:p>
        </p:txBody>
      </p:sp>
      <p:sp>
        <p:nvSpPr>
          <p:cNvPr id="3" name="object 3"/>
          <p:cNvSpPr txBox="1">
            <a:spLocks noGrp="1"/>
          </p:cNvSpPr>
          <p:nvPr>
            <p:ph type="title"/>
          </p:nvPr>
        </p:nvSpPr>
        <p:spPr>
          <a:xfrm>
            <a:off x="2520950" y="1492250"/>
            <a:ext cx="14020800" cy="1124667"/>
          </a:xfrm>
          <a:prstGeom prst="rect">
            <a:avLst/>
          </a:prstGeom>
        </p:spPr>
        <p:txBody>
          <a:bodyPr vert="horz" wrap="square" lIns="0" tIns="16510" rIns="0" bIns="0" rtlCol="0">
            <a:spAutoFit/>
          </a:bodyPr>
          <a:lstStyle/>
          <a:p>
            <a:pPr marL="12700">
              <a:lnSpc>
                <a:spcPct val="100000"/>
              </a:lnSpc>
              <a:spcBef>
                <a:spcPts val="130"/>
              </a:spcBef>
            </a:pPr>
            <a:r>
              <a:rPr lang="fr-FR" sz="7200" dirty="0">
                <a:solidFill>
                  <a:srgbClr val="7030A0"/>
                </a:solidFill>
                <a:latin typeface="Arial" panose="020B0604020202020204" pitchFamily="34" charset="0"/>
                <a:cs typeface="Arial" panose="020B0604020202020204" pitchFamily="34" charset="0"/>
              </a:rPr>
              <a:t>Modèle Conceptuel de Données</a:t>
            </a:r>
            <a:endParaRPr sz="6750" dirty="0">
              <a:solidFill>
                <a:srgbClr val="7030A0"/>
              </a:solidFill>
            </a:endParaRPr>
          </a:p>
        </p:txBody>
      </p:sp>
      <p:sp>
        <p:nvSpPr>
          <p:cNvPr id="7" name="ZoneTexte 6">
            <a:extLst>
              <a:ext uri="{FF2B5EF4-FFF2-40B4-BE49-F238E27FC236}">
                <a16:creationId xmlns:a16="http://schemas.microsoft.com/office/drawing/2014/main" id="{A25C1C5E-F98D-4461-B6E8-1304FDB21A47}"/>
              </a:ext>
            </a:extLst>
          </p:cNvPr>
          <p:cNvSpPr txBox="1"/>
          <p:nvPr/>
        </p:nvSpPr>
        <p:spPr>
          <a:xfrm>
            <a:off x="1682750" y="2940050"/>
            <a:ext cx="13563600" cy="4031873"/>
          </a:xfrm>
          <a:prstGeom prst="rect">
            <a:avLst/>
          </a:prstGeom>
          <a:noFill/>
        </p:spPr>
        <p:txBody>
          <a:bodyPr wrap="square">
            <a:spAutoFit/>
          </a:bodyPr>
          <a:lstStyle/>
          <a:p>
            <a:r>
              <a:rPr lang="fr-FR" sz="3200" dirty="0">
                <a:latin typeface="Arial" panose="020B0604020202020204" pitchFamily="34" charset="0"/>
                <a:cs typeface="Arial" panose="020B0604020202020204" pitchFamily="34" charset="0"/>
              </a:rPr>
              <a:t>Après avoir analysé les besoins du projet, nous sommes passés à la phase de conception de la base de </a:t>
            </a:r>
            <a:r>
              <a:rPr lang="fr-FR" sz="3200" dirty="0" err="1">
                <a:latin typeface="Arial" panose="020B0604020202020204" pitchFamily="34" charset="0"/>
                <a:cs typeface="Arial" panose="020B0604020202020204" pitchFamily="34" charset="0"/>
              </a:rPr>
              <a:t>données.Nous</a:t>
            </a:r>
            <a:r>
              <a:rPr lang="fr-FR" sz="3200" dirty="0">
                <a:latin typeface="Arial" panose="020B0604020202020204" pitchFamily="34" charset="0"/>
                <a:cs typeface="Arial" panose="020B0604020202020204" pitchFamily="34" charset="0"/>
              </a:rPr>
              <a:t> avons d’abord réalisé le MCD (Modèle Conceptuel de Données) pour représenter les différentes entités, leurs attributs et les relations entre </a:t>
            </a:r>
            <a:r>
              <a:rPr lang="fr-FR" sz="3200" dirty="0" err="1">
                <a:latin typeface="Arial" panose="020B0604020202020204" pitchFamily="34" charset="0"/>
                <a:cs typeface="Arial" panose="020B0604020202020204" pitchFamily="34" charset="0"/>
              </a:rPr>
              <a:t>elles.Ensuite</a:t>
            </a:r>
            <a:r>
              <a:rPr lang="fr-FR" sz="3200" dirty="0">
                <a:latin typeface="Arial" panose="020B0604020202020204" pitchFamily="34" charset="0"/>
                <a:cs typeface="Arial" panose="020B0604020202020204" pitchFamily="34" charset="0"/>
              </a:rPr>
              <a:t>, nous avons transformé ce MCD en MLD (Modèle Logique de Données), afin d'adapter la structure aux contraintes d'une base de données </a:t>
            </a:r>
            <a:r>
              <a:rPr lang="fr-FR" sz="3200" dirty="0" err="1">
                <a:latin typeface="Arial" panose="020B0604020202020204" pitchFamily="34" charset="0"/>
                <a:cs typeface="Arial" panose="020B0604020202020204" pitchFamily="34" charset="0"/>
              </a:rPr>
              <a:t>relationnelle.Ces</a:t>
            </a:r>
            <a:r>
              <a:rPr lang="fr-FR" sz="3200" dirty="0">
                <a:latin typeface="Arial" panose="020B0604020202020204" pitchFamily="34" charset="0"/>
                <a:cs typeface="Arial" panose="020B0604020202020204" pitchFamily="34" charset="0"/>
              </a:rPr>
              <a:t> modèles nous permettent de garantir une organisation cohérente et efficace des données pour notre application.</a:t>
            </a:r>
          </a:p>
        </p:txBody>
      </p:sp>
    </p:spTree>
    <p:extLst>
      <p:ext uri="{BB962C8B-B14F-4D97-AF65-F5344CB8AC3E}">
        <p14:creationId xmlns:p14="http://schemas.microsoft.com/office/powerpoint/2010/main" val="4029365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94395" y="9520557"/>
            <a:ext cx="1706880" cy="545465"/>
          </a:xfrm>
          <a:custGeom>
            <a:avLst/>
            <a:gdLst/>
            <a:ahLst/>
            <a:cxnLst/>
            <a:rect l="l" t="t" r="r" b="b"/>
            <a:pathLst>
              <a:path w="1706879" h="545465">
                <a:moveTo>
                  <a:pt x="1664684" y="214546"/>
                </a:moveTo>
                <a:lnTo>
                  <a:pt x="55448" y="214546"/>
                </a:lnTo>
                <a:lnTo>
                  <a:pt x="63360" y="220305"/>
                </a:lnTo>
                <a:lnTo>
                  <a:pt x="47862" y="234313"/>
                </a:lnTo>
                <a:lnTo>
                  <a:pt x="41946" y="248116"/>
                </a:lnTo>
                <a:lnTo>
                  <a:pt x="36837" y="261515"/>
                </a:lnTo>
                <a:lnTo>
                  <a:pt x="23761" y="274306"/>
                </a:lnTo>
                <a:lnTo>
                  <a:pt x="27158" y="282359"/>
                </a:lnTo>
                <a:lnTo>
                  <a:pt x="30448" y="295768"/>
                </a:lnTo>
                <a:lnTo>
                  <a:pt x="33845" y="303823"/>
                </a:lnTo>
                <a:lnTo>
                  <a:pt x="27368" y="308864"/>
                </a:lnTo>
                <a:lnTo>
                  <a:pt x="25196" y="313903"/>
                </a:lnTo>
                <a:lnTo>
                  <a:pt x="21602" y="318943"/>
                </a:lnTo>
                <a:lnTo>
                  <a:pt x="35057" y="324849"/>
                </a:lnTo>
                <a:lnTo>
                  <a:pt x="43383" y="332172"/>
                </a:lnTo>
                <a:lnTo>
                  <a:pt x="45498" y="341521"/>
                </a:lnTo>
                <a:lnTo>
                  <a:pt x="40322" y="353501"/>
                </a:lnTo>
                <a:lnTo>
                  <a:pt x="43205" y="354220"/>
                </a:lnTo>
                <a:lnTo>
                  <a:pt x="51117" y="355659"/>
                </a:lnTo>
                <a:lnTo>
                  <a:pt x="54000" y="360700"/>
                </a:lnTo>
                <a:lnTo>
                  <a:pt x="46399" y="366482"/>
                </a:lnTo>
                <a:lnTo>
                  <a:pt x="38525" y="374020"/>
                </a:lnTo>
                <a:lnTo>
                  <a:pt x="30108" y="381558"/>
                </a:lnTo>
                <a:lnTo>
                  <a:pt x="20878" y="387341"/>
                </a:lnTo>
                <a:lnTo>
                  <a:pt x="23037" y="390217"/>
                </a:lnTo>
                <a:lnTo>
                  <a:pt x="30962" y="395258"/>
                </a:lnTo>
                <a:lnTo>
                  <a:pt x="34556" y="396697"/>
                </a:lnTo>
                <a:lnTo>
                  <a:pt x="36620" y="405337"/>
                </a:lnTo>
                <a:lnTo>
                  <a:pt x="38071" y="410736"/>
                </a:lnTo>
                <a:lnTo>
                  <a:pt x="41546" y="416135"/>
                </a:lnTo>
                <a:lnTo>
                  <a:pt x="49682" y="424775"/>
                </a:lnTo>
                <a:lnTo>
                  <a:pt x="44136" y="436644"/>
                </a:lnTo>
                <a:lnTo>
                  <a:pt x="37172" y="448985"/>
                </a:lnTo>
                <a:lnTo>
                  <a:pt x="27104" y="460920"/>
                </a:lnTo>
                <a:lnTo>
                  <a:pt x="12242" y="471572"/>
                </a:lnTo>
                <a:lnTo>
                  <a:pt x="17801" y="473205"/>
                </a:lnTo>
                <a:lnTo>
                  <a:pt x="37439" y="478776"/>
                </a:lnTo>
                <a:lnTo>
                  <a:pt x="33845" y="480933"/>
                </a:lnTo>
                <a:lnTo>
                  <a:pt x="27368" y="483810"/>
                </a:lnTo>
                <a:lnTo>
                  <a:pt x="23037" y="488132"/>
                </a:lnTo>
                <a:lnTo>
                  <a:pt x="29013" y="490270"/>
                </a:lnTo>
                <a:lnTo>
                  <a:pt x="35731" y="492272"/>
                </a:lnTo>
                <a:lnTo>
                  <a:pt x="42583" y="494003"/>
                </a:lnTo>
                <a:lnTo>
                  <a:pt x="48958" y="495330"/>
                </a:lnTo>
                <a:lnTo>
                  <a:pt x="42402" y="499054"/>
                </a:lnTo>
                <a:lnTo>
                  <a:pt x="35912" y="504601"/>
                </a:lnTo>
                <a:lnTo>
                  <a:pt x="29827" y="510013"/>
                </a:lnTo>
                <a:lnTo>
                  <a:pt x="24485" y="513334"/>
                </a:lnTo>
                <a:lnTo>
                  <a:pt x="32052" y="514896"/>
                </a:lnTo>
                <a:lnTo>
                  <a:pt x="39690" y="517742"/>
                </a:lnTo>
                <a:lnTo>
                  <a:pt x="47467" y="520722"/>
                </a:lnTo>
                <a:lnTo>
                  <a:pt x="55448" y="522690"/>
                </a:lnTo>
                <a:lnTo>
                  <a:pt x="51841" y="526291"/>
                </a:lnTo>
                <a:lnTo>
                  <a:pt x="42481" y="534209"/>
                </a:lnTo>
                <a:lnTo>
                  <a:pt x="35280" y="537091"/>
                </a:lnTo>
                <a:lnTo>
                  <a:pt x="46075" y="539249"/>
                </a:lnTo>
                <a:lnTo>
                  <a:pt x="42481" y="539968"/>
                </a:lnTo>
                <a:lnTo>
                  <a:pt x="36715" y="542851"/>
                </a:lnTo>
                <a:lnTo>
                  <a:pt x="31686" y="545009"/>
                </a:lnTo>
                <a:lnTo>
                  <a:pt x="1678965" y="494610"/>
                </a:lnTo>
                <a:lnTo>
                  <a:pt x="1670316" y="488850"/>
                </a:lnTo>
                <a:lnTo>
                  <a:pt x="1666620" y="485974"/>
                </a:lnTo>
                <a:lnTo>
                  <a:pt x="1664563" y="485974"/>
                </a:lnTo>
                <a:lnTo>
                  <a:pt x="1663839" y="483810"/>
                </a:lnTo>
                <a:lnTo>
                  <a:pt x="1664574" y="483810"/>
                </a:lnTo>
                <a:lnTo>
                  <a:pt x="1664648" y="469426"/>
                </a:lnTo>
                <a:lnTo>
                  <a:pt x="1674456" y="454565"/>
                </a:lnTo>
                <a:lnTo>
                  <a:pt x="1688855" y="440109"/>
                </a:lnTo>
                <a:lnTo>
                  <a:pt x="1702714" y="424775"/>
                </a:lnTo>
                <a:lnTo>
                  <a:pt x="1698173" y="421153"/>
                </a:lnTo>
                <a:lnTo>
                  <a:pt x="1688543" y="410398"/>
                </a:lnTo>
                <a:lnTo>
                  <a:pt x="1683994" y="406777"/>
                </a:lnTo>
                <a:lnTo>
                  <a:pt x="1687790" y="400871"/>
                </a:lnTo>
                <a:lnTo>
                  <a:pt x="1692729" y="393007"/>
                </a:lnTo>
                <a:lnTo>
                  <a:pt x="1698882" y="385009"/>
                </a:lnTo>
                <a:lnTo>
                  <a:pt x="1706321" y="378698"/>
                </a:lnTo>
                <a:lnTo>
                  <a:pt x="1699816" y="375032"/>
                </a:lnTo>
                <a:lnTo>
                  <a:pt x="1692638" y="368799"/>
                </a:lnTo>
                <a:lnTo>
                  <a:pt x="1685463" y="362296"/>
                </a:lnTo>
                <a:lnTo>
                  <a:pt x="1678965" y="357817"/>
                </a:lnTo>
                <a:lnTo>
                  <a:pt x="1682447" y="352913"/>
                </a:lnTo>
                <a:lnTo>
                  <a:pt x="1685798" y="347200"/>
                </a:lnTo>
                <a:lnTo>
                  <a:pt x="1689691" y="341216"/>
                </a:lnTo>
                <a:lnTo>
                  <a:pt x="1694159" y="336222"/>
                </a:lnTo>
                <a:lnTo>
                  <a:pt x="1673294" y="336222"/>
                </a:lnTo>
                <a:lnTo>
                  <a:pt x="1662505" y="335906"/>
                </a:lnTo>
                <a:lnTo>
                  <a:pt x="1652320" y="334779"/>
                </a:lnTo>
                <a:lnTo>
                  <a:pt x="1662492" y="327750"/>
                </a:lnTo>
                <a:lnTo>
                  <a:pt x="1673742" y="321193"/>
                </a:lnTo>
                <a:lnTo>
                  <a:pt x="1684721" y="314229"/>
                </a:lnTo>
                <a:lnTo>
                  <a:pt x="1694078" y="305981"/>
                </a:lnTo>
                <a:lnTo>
                  <a:pt x="1687528" y="304181"/>
                </a:lnTo>
                <a:lnTo>
                  <a:pt x="1680035" y="300221"/>
                </a:lnTo>
                <a:lnTo>
                  <a:pt x="1672004" y="296262"/>
                </a:lnTo>
                <a:lnTo>
                  <a:pt x="1663839" y="294462"/>
                </a:lnTo>
                <a:lnTo>
                  <a:pt x="1670906" y="283494"/>
                </a:lnTo>
                <a:lnTo>
                  <a:pt x="1679321" y="273133"/>
                </a:lnTo>
                <a:lnTo>
                  <a:pt x="1687735" y="263177"/>
                </a:lnTo>
                <a:lnTo>
                  <a:pt x="1694802" y="253424"/>
                </a:lnTo>
                <a:lnTo>
                  <a:pt x="1683789" y="249835"/>
                </a:lnTo>
                <a:lnTo>
                  <a:pt x="1672034" y="245234"/>
                </a:lnTo>
                <a:lnTo>
                  <a:pt x="1660683" y="239148"/>
                </a:lnTo>
                <a:lnTo>
                  <a:pt x="1650885" y="231105"/>
                </a:lnTo>
                <a:lnTo>
                  <a:pt x="1660534" y="221285"/>
                </a:lnTo>
                <a:lnTo>
                  <a:pt x="1664684" y="214546"/>
                </a:lnTo>
                <a:close/>
              </a:path>
              <a:path w="1706879" h="545465">
                <a:moveTo>
                  <a:pt x="1663839" y="483810"/>
                </a:moveTo>
                <a:lnTo>
                  <a:pt x="1664563" y="485974"/>
                </a:lnTo>
                <a:lnTo>
                  <a:pt x="1664571" y="484380"/>
                </a:lnTo>
                <a:lnTo>
                  <a:pt x="1663839" y="483810"/>
                </a:lnTo>
                <a:close/>
              </a:path>
              <a:path w="1706879" h="545465">
                <a:moveTo>
                  <a:pt x="1664571" y="484380"/>
                </a:moveTo>
                <a:lnTo>
                  <a:pt x="1664563" y="485974"/>
                </a:lnTo>
                <a:lnTo>
                  <a:pt x="1666620" y="485974"/>
                </a:lnTo>
                <a:lnTo>
                  <a:pt x="1664571" y="484380"/>
                </a:lnTo>
                <a:close/>
              </a:path>
              <a:path w="1706879" h="545465">
                <a:moveTo>
                  <a:pt x="1664574" y="483810"/>
                </a:moveTo>
                <a:lnTo>
                  <a:pt x="1663839" y="483810"/>
                </a:lnTo>
                <a:lnTo>
                  <a:pt x="1664571" y="484380"/>
                </a:lnTo>
                <a:lnTo>
                  <a:pt x="1664574" y="483810"/>
                </a:lnTo>
                <a:close/>
              </a:path>
              <a:path w="1706879" h="545465">
                <a:moveTo>
                  <a:pt x="1694802" y="335503"/>
                </a:moveTo>
                <a:lnTo>
                  <a:pt x="1684217" y="335998"/>
                </a:lnTo>
                <a:lnTo>
                  <a:pt x="1673294" y="336222"/>
                </a:lnTo>
                <a:lnTo>
                  <a:pt x="1694159" y="336222"/>
                </a:lnTo>
                <a:lnTo>
                  <a:pt x="1694802" y="335503"/>
                </a:lnTo>
                <a:close/>
              </a:path>
              <a:path w="1706879" h="545465">
                <a:moveTo>
                  <a:pt x="1671147" y="202307"/>
                </a:moveTo>
                <a:lnTo>
                  <a:pt x="41757" y="202307"/>
                </a:lnTo>
                <a:lnTo>
                  <a:pt x="45364" y="205190"/>
                </a:lnTo>
                <a:lnTo>
                  <a:pt x="48958" y="207347"/>
                </a:lnTo>
                <a:lnTo>
                  <a:pt x="41757" y="209510"/>
                </a:lnTo>
                <a:lnTo>
                  <a:pt x="41757" y="213107"/>
                </a:lnTo>
                <a:lnTo>
                  <a:pt x="52565" y="215270"/>
                </a:lnTo>
                <a:lnTo>
                  <a:pt x="55448" y="214546"/>
                </a:lnTo>
                <a:lnTo>
                  <a:pt x="1664684" y="214546"/>
                </a:lnTo>
                <a:lnTo>
                  <a:pt x="1667621" y="209777"/>
                </a:lnTo>
                <a:lnTo>
                  <a:pt x="1671147" y="202307"/>
                </a:lnTo>
                <a:close/>
              </a:path>
              <a:path w="1706879" h="545465">
                <a:moveTo>
                  <a:pt x="1662404" y="0"/>
                </a:moveTo>
                <a:lnTo>
                  <a:pt x="23761" y="50398"/>
                </a:lnTo>
                <a:lnTo>
                  <a:pt x="19443" y="54719"/>
                </a:lnTo>
                <a:lnTo>
                  <a:pt x="15849" y="59035"/>
                </a:lnTo>
                <a:lnTo>
                  <a:pt x="13677" y="61917"/>
                </a:lnTo>
                <a:lnTo>
                  <a:pt x="16560" y="64075"/>
                </a:lnTo>
                <a:lnTo>
                  <a:pt x="27368" y="70554"/>
                </a:lnTo>
                <a:lnTo>
                  <a:pt x="31686" y="73437"/>
                </a:lnTo>
                <a:lnTo>
                  <a:pt x="23395" y="76720"/>
                </a:lnTo>
                <a:lnTo>
                  <a:pt x="15576" y="81355"/>
                </a:lnTo>
                <a:lnTo>
                  <a:pt x="7890" y="85991"/>
                </a:lnTo>
                <a:lnTo>
                  <a:pt x="0" y="89277"/>
                </a:lnTo>
                <a:lnTo>
                  <a:pt x="10282" y="97623"/>
                </a:lnTo>
                <a:lnTo>
                  <a:pt x="20159" y="104755"/>
                </a:lnTo>
                <a:lnTo>
                  <a:pt x="30577" y="111347"/>
                </a:lnTo>
                <a:lnTo>
                  <a:pt x="42481" y="118075"/>
                </a:lnTo>
                <a:lnTo>
                  <a:pt x="27362" y="134002"/>
                </a:lnTo>
                <a:lnTo>
                  <a:pt x="13865" y="148851"/>
                </a:lnTo>
                <a:lnTo>
                  <a:pt x="12517" y="161811"/>
                </a:lnTo>
                <a:lnTo>
                  <a:pt x="33845" y="172071"/>
                </a:lnTo>
                <a:lnTo>
                  <a:pt x="26644" y="177110"/>
                </a:lnTo>
                <a:lnTo>
                  <a:pt x="23761" y="182151"/>
                </a:lnTo>
                <a:lnTo>
                  <a:pt x="17284" y="185747"/>
                </a:lnTo>
                <a:lnTo>
                  <a:pt x="22974" y="190327"/>
                </a:lnTo>
                <a:lnTo>
                  <a:pt x="25561" y="193220"/>
                </a:lnTo>
                <a:lnTo>
                  <a:pt x="27610" y="195976"/>
                </a:lnTo>
                <a:lnTo>
                  <a:pt x="31686" y="200149"/>
                </a:lnTo>
                <a:lnTo>
                  <a:pt x="35280" y="203027"/>
                </a:lnTo>
                <a:lnTo>
                  <a:pt x="41757" y="202307"/>
                </a:lnTo>
                <a:lnTo>
                  <a:pt x="1671147" y="202307"/>
                </a:lnTo>
                <a:lnTo>
                  <a:pt x="1678965" y="185747"/>
                </a:lnTo>
                <a:lnTo>
                  <a:pt x="1667647" y="178447"/>
                </a:lnTo>
                <a:lnTo>
                  <a:pt x="1655924" y="172699"/>
                </a:lnTo>
                <a:lnTo>
                  <a:pt x="1644739" y="166817"/>
                </a:lnTo>
                <a:lnTo>
                  <a:pt x="1635036" y="159111"/>
                </a:lnTo>
                <a:lnTo>
                  <a:pt x="1643959" y="148615"/>
                </a:lnTo>
                <a:lnTo>
                  <a:pt x="1654568" y="138863"/>
                </a:lnTo>
                <a:lnTo>
                  <a:pt x="1665311" y="128434"/>
                </a:lnTo>
                <a:lnTo>
                  <a:pt x="1674634" y="115912"/>
                </a:lnTo>
                <a:lnTo>
                  <a:pt x="1664189" y="103685"/>
                </a:lnTo>
                <a:lnTo>
                  <a:pt x="1653674" y="90445"/>
                </a:lnTo>
                <a:lnTo>
                  <a:pt x="1641943" y="78960"/>
                </a:lnTo>
                <a:lnTo>
                  <a:pt x="1627847" y="71998"/>
                </a:lnTo>
                <a:lnTo>
                  <a:pt x="1635148" y="62389"/>
                </a:lnTo>
                <a:lnTo>
                  <a:pt x="1643054" y="52917"/>
                </a:lnTo>
                <a:lnTo>
                  <a:pt x="1651634" y="43445"/>
                </a:lnTo>
                <a:lnTo>
                  <a:pt x="1660956" y="33839"/>
                </a:lnTo>
                <a:lnTo>
                  <a:pt x="1654809" y="24907"/>
                </a:lnTo>
                <a:lnTo>
                  <a:pt x="1653855" y="16379"/>
                </a:lnTo>
                <a:lnTo>
                  <a:pt x="1656815" y="8122"/>
                </a:lnTo>
                <a:lnTo>
                  <a:pt x="1662404" y="0"/>
                </a:lnTo>
                <a:close/>
              </a:path>
            </a:pathLst>
          </a:custGeom>
          <a:solidFill>
            <a:srgbClr val="1EC0C8"/>
          </a:solidFill>
        </p:spPr>
        <p:txBody>
          <a:bodyPr wrap="square" lIns="0" tIns="0" rIns="0" bIns="0" rtlCol="0"/>
          <a:lstStyle/>
          <a:p>
            <a:endParaRPr/>
          </a:p>
        </p:txBody>
      </p:sp>
      <p:sp>
        <p:nvSpPr>
          <p:cNvPr id="3" name="object 3"/>
          <p:cNvSpPr txBox="1">
            <a:spLocks noGrp="1"/>
          </p:cNvSpPr>
          <p:nvPr>
            <p:ph type="title"/>
          </p:nvPr>
        </p:nvSpPr>
        <p:spPr>
          <a:xfrm>
            <a:off x="4121150" y="1179270"/>
            <a:ext cx="12496800" cy="693780"/>
          </a:xfrm>
          <a:prstGeom prst="rect">
            <a:avLst/>
          </a:prstGeom>
        </p:spPr>
        <p:txBody>
          <a:bodyPr vert="horz" wrap="square" lIns="0" tIns="16510" rIns="0" bIns="0" rtlCol="0">
            <a:spAutoFit/>
          </a:bodyPr>
          <a:lstStyle/>
          <a:p>
            <a:pPr marL="12700">
              <a:lnSpc>
                <a:spcPct val="100000"/>
              </a:lnSpc>
              <a:spcBef>
                <a:spcPts val="130"/>
              </a:spcBef>
            </a:pPr>
            <a:r>
              <a:rPr lang="fr-FR" sz="4400" dirty="0">
                <a:solidFill>
                  <a:srgbClr val="7030A0"/>
                </a:solidFill>
              </a:rPr>
              <a:t>Modèle Conceptuel de Données</a:t>
            </a:r>
          </a:p>
        </p:txBody>
      </p:sp>
      <p:sp>
        <p:nvSpPr>
          <p:cNvPr id="7" name="ZoneTexte 6">
            <a:extLst>
              <a:ext uri="{FF2B5EF4-FFF2-40B4-BE49-F238E27FC236}">
                <a16:creationId xmlns:a16="http://schemas.microsoft.com/office/drawing/2014/main" id="{A25C1C5E-F98D-4461-B6E8-1304FDB21A47}"/>
              </a:ext>
            </a:extLst>
          </p:cNvPr>
          <p:cNvSpPr txBox="1"/>
          <p:nvPr/>
        </p:nvSpPr>
        <p:spPr>
          <a:xfrm>
            <a:off x="1682750" y="2940050"/>
            <a:ext cx="13563600" cy="523220"/>
          </a:xfrm>
          <a:prstGeom prst="rect">
            <a:avLst/>
          </a:prstGeom>
          <a:noFill/>
        </p:spPr>
        <p:txBody>
          <a:bodyPr wrap="square">
            <a:spAutoFit/>
          </a:bodyPr>
          <a:lstStyle/>
          <a:p>
            <a:endParaRPr lang="fr-FR" sz="2800" dirty="0">
              <a:latin typeface="Arial" panose="020B0604020202020204" pitchFamily="34" charset="0"/>
              <a:cs typeface="Arial" panose="020B0604020202020204" pitchFamily="34" charset="0"/>
            </a:endParaRPr>
          </a:p>
        </p:txBody>
      </p:sp>
      <p:pic>
        <p:nvPicPr>
          <p:cNvPr id="3074" name="Picture 2">
            <a:extLst>
              <a:ext uri="{FF2B5EF4-FFF2-40B4-BE49-F238E27FC236}">
                <a16:creationId xmlns:a16="http://schemas.microsoft.com/office/drawing/2014/main" id="{EB54DA39-B78C-4854-B4B6-D02040AA88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0335" y="1594161"/>
            <a:ext cx="13335000" cy="8362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5600" y="706323"/>
            <a:ext cx="15430500" cy="259715"/>
            <a:chOff x="1425600" y="706323"/>
            <a:chExt cx="15430500" cy="259715"/>
          </a:xfrm>
        </p:grpSpPr>
        <p:sp>
          <p:nvSpPr>
            <p:cNvPr id="3" name="object 3"/>
            <p:cNvSpPr/>
            <p:nvPr/>
          </p:nvSpPr>
          <p:spPr>
            <a:xfrm>
              <a:off x="1425600" y="706323"/>
              <a:ext cx="5144770" cy="259715"/>
            </a:xfrm>
            <a:custGeom>
              <a:avLst/>
              <a:gdLst/>
              <a:ahLst/>
              <a:cxnLst/>
              <a:rect l="l" t="t" r="r" b="b"/>
              <a:pathLst>
                <a:path w="5144770" h="259715">
                  <a:moveTo>
                    <a:pt x="5144363" y="0"/>
                  </a:moveTo>
                  <a:lnTo>
                    <a:pt x="0" y="0"/>
                  </a:lnTo>
                  <a:lnTo>
                    <a:pt x="0" y="259105"/>
                  </a:lnTo>
                  <a:lnTo>
                    <a:pt x="2572537" y="259105"/>
                  </a:lnTo>
                  <a:lnTo>
                    <a:pt x="5144363" y="259105"/>
                  </a:lnTo>
                  <a:lnTo>
                    <a:pt x="5144363" y="0"/>
                  </a:lnTo>
                  <a:close/>
                </a:path>
              </a:pathLst>
            </a:custGeom>
            <a:solidFill>
              <a:srgbClr val="10100F"/>
            </a:solidFill>
          </p:spPr>
          <p:txBody>
            <a:bodyPr wrap="square" lIns="0" tIns="0" rIns="0" bIns="0" rtlCol="0"/>
            <a:lstStyle/>
            <a:p>
              <a:endParaRPr/>
            </a:p>
          </p:txBody>
        </p:sp>
        <p:sp>
          <p:nvSpPr>
            <p:cNvPr id="4" name="object 4"/>
            <p:cNvSpPr/>
            <p:nvPr/>
          </p:nvSpPr>
          <p:spPr>
            <a:xfrm>
              <a:off x="6570675" y="706323"/>
              <a:ext cx="5144770" cy="259715"/>
            </a:xfrm>
            <a:custGeom>
              <a:avLst/>
              <a:gdLst/>
              <a:ahLst/>
              <a:cxnLst/>
              <a:rect l="l" t="t" r="r" b="b"/>
              <a:pathLst>
                <a:path w="5144770" h="259715">
                  <a:moveTo>
                    <a:pt x="5144363" y="0"/>
                  </a:moveTo>
                  <a:lnTo>
                    <a:pt x="0" y="0"/>
                  </a:lnTo>
                  <a:lnTo>
                    <a:pt x="0" y="259105"/>
                  </a:lnTo>
                  <a:lnTo>
                    <a:pt x="2572550" y="259105"/>
                  </a:lnTo>
                  <a:lnTo>
                    <a:pt x="5144363" y="259105"/>
                  </a:lnTo>
                  <a:lnTo>
                    <a:pt x="5144363" y="0"/>
                  </a:lnTo>
                  <a:close/>
                </a:path>
              </a:pathLst>
            </a:custGeom>
            <a:solidFill>
              <a:srgbClr val="561EC5"/>
            </a:solidFill>
          </p:spPr>
          <p:txBody>
            <a:bodyPr wrap="square" lIns="0" tIns="0" rIns="0" bIns="0" rtlCol="0"/>
            <a:lstStyle/>
            <a:p>
              <a:endParaRPr/>
            </a:p>
          </p:txBody>
        </p:sp>
        <p:sp>
          <p:nvSpPr>
            <p:cNvPr id="5" name="object 5"/>
            <p:cNvSpPr/>
            <p:nvPr/>
          </p:nvSpPr>
          <p:spPr>
            <a:xfrm>
              <a:off x="11715762" y="706324"/>
              <a:ext cx="5140960" cy="257175"/>
            </a:xfrm>
            <a:custGeom>
              <a:avLst/>
              <a:gdLst/>
              <a:ahLst/>
              <a:cxnLst/>
              <a:rect l="l" t="t" r="r" b="b"/>
              <a:pathLst>
                <a:path w="5140959" h="257175">
                  <a:moveTo>
                    <a:pt x="5140336" y="0"/>
                  </a:moveTo>
                  <a:lnTo>
                    <a:pt x="0" y="0"/>
                  </a:lnTo>
                  <a:lnTo>
                    <a:pt x="0" y="257174"/>
                  </a:lnTo>
                  <a:lnTo>
                    <a:pt x="5140336" y="257174"/>
                  </a:lnTo>
                  <a:lnTo>
                    <a:pt x="5140336" y="0"/>
                  </a:lnTo>
                  <a:close/>
                </a:path>
              </a:pathLst>
            </a:custGeom>
            <a:solidFill>
              <a:srgbClr val="1EC0C8"/>
            </a:solidFill>
          </p:spPr>
          <p:txBody>
            <a:bodyPr wrap="square" lIns="0" tIns="0" rIns="0" bIns="0" rtlCol="0"/>
            <a:lstStyle/>
            <a:p>
              <a:endParaRPr/>
            </a:p>
          </p:txBody>
        </p:sp>
      </p:grpSp>
      <p:grpSp>
        <p:nvGrpSpPr>
          <p:cNvPr id="6" name="object 6"/>
          <p:cNvGrpSpPr/>
          <p:nvPr/>
        </p:nvGrpSpPr>
        <p:grpSpPr>
          <a:xfrm>
            <a:off x="1425600" y="9320399"/>
            <a:ext cx="15430500" cy="259715"/>
            <a:chOff x="1425600" y="9320399"/>
            <a:chExt cx="15430500" cy="259715"/>
          </a:xfrm>
        </p:grpSpPr>
        <p:sp>
          <p:nvSpPr>
            <p:cNvPr id="7" name="object 7"/>
            <p:cNvSpPr/>
            <p:nvPr/>
          </p:nvSpPr>
          <p:spPr>
            <a:xfrm>
              <a:off x="1425600" y="9320399"/>
              <a:ext cx="5144770" cy="259715"/>
            </a:xfrm>
            <a:custGeom>
              <a:avLst/>
              <a:gdLst/>
              <a:ahLst/>
              <a:cxnLst/>
              <a:rect l="l" t="t" r="r" b="b"/>
              <a:pathLst>
                <a:path w="5144770" h="259715">
                  <a:moveTo>
                    <a:pt x="5144363" y="0"/>
                  </a:moveTo>
                  <a:lnTo>
                    <a:pt x="0" y="0"/>
                  </a:lnTo>
                  <a:lnTo>
                    <a:pt x="0" y="259109"/>
                  </a:lnTo>
                  <a:lnTo>
                    <a:pt x="2572537" y="259109"/>
                  </a:lnTo>
                  <a:lnTo>
                    <a:pt x="5144363" y="259109"/>
                  </a:lnTo>
                  <a:lnTo>
                    <a:pt x="5144363" y="0"/>
                  </a:lnTo>
                  <a:close/>
                </a:path>
              </a:pathLst>
            </a:custGeom>
            <a:solidFill>
              <a:srgbClr val="10100F"/>
            </a:solidFill>
          </p:spPr>
          <p:txBody>
            <a:bodyPr wrap="square" lIns="0" tIns="0" rIns="0" bIns="0" rtlCol="0"/>
            <a:lstStyle/>
            <a:p>
              <a:endParaRPr/>
            </a:p>
          </p:txBody>
        </p:sp>
        <p:sp>
          <p:nvSpPr>
            <p:cNvPr id="8" name="object 8"/>
            <p:cNvSpPr/>
            <p:nvPr/>
          </p:nvSpPr>
          <p:spPr>
            <a:xfrm>
              <a:off x="6570675" y="9320399"/>
              <a:ext cx="5144770" cy="259715"/>
            </a:xfrm>
            <a:custGeom>
              <a:avLst/>
              <a:gdLst/>
              <a:ahLst/>
              <a:cxnLst/>
              <a:rect l="l" t="t" r="r" b="b"/>
              <a:pathLst>
                <a:path w="5144770" h="259715">
                  <a:moveTo>
                    <a:pt x="5144363" y="0"/>
                  </a:moveTo>
                  <a:lnTo>
                    <a:pt x="0" y="0"/>
                  </a:lnTo>
                  <a:lnTo>
                    <a:pt x="0" y="259109"/>
                  </a:lnTo>
                  <a:lnTo>
                    <a:pt x="2572550" y="259109"/>
                  </a:lnTo>
                  <a:lnTo>
                    <a:pt x="5144363" y="259109"/>
                  </a:lnTo>
                  <a:lnTo>
                    <a:pt x="5144363" y="0"/>
                  </a:lnTo>
                  <a:close/>
                </a:path>
              </a:pathLst>
            </a:custGeom>
            <a:solidFill>
              <a:srgbClr val="561EC5"/>
            </a:solidFill>
          </p:spPr>
          <p:txBody>
            <a:bodyPr wrap="square" lIns="0" tIns="0" rIns="0" bIns="0" rtlCol="0"/>
            <a:lstStyle/>
            <a:p>
              <a:endParaRPr/>
            </a:p>
          </p:txBody>
        </p:sp>
        <p:sp>
          <p:nvSpPr>
            <p:cNvPr id="9" name="object 9"/>
            <p:cNvSpPr/>
            <p:nvPr/>
          </p:nvSpPr>
          <p:spPr>
            <a:xfrm>
              <a:off x="11715762" y="9320399"/>
              <a:ext cx="5140960" cy="257175"/>
            </a:xfrm>
            <a:custGeom>
              <a:avLst/>
              <a:gdLst/>
              <a:ahLst/>
              <a:cxnLst/>
              <a:rect l="l" t="t" r="r" b="b"/>
              <a:pathLst>
                <a:path w="5140959" h="257175">
                  <a:moveTo>
                    <a:pt x="5140336" y="0"/>
                  </a:moveTo>
                  <a:lnTo>
                    <a:pt x="0" y="0"/>
                  </a:lnTo>
                  <a:lnTo>
                    <a:pt x="0" y="257174"/>
                  </a:lnTo>
                  <a:lnTo>
                    <a:pt x="5140336" y="257174"/>
                  </a:lnTo>
                  <a:lnTo>
                    <a:pt x="5140336" y="0"/>
                  </a:lnTo>
                  <a:close/>
                </a:path>
              </a:pathLst>
            </a:custGeom>
            <a:solidFill>
              <a:srgbClr val="1EC0C8"/>
            </a:solidFill>
          </p:spPr>
          <p:txBody>
            <a:bodyPr wrap="square" lIns="0" tIns="0" rIns="0" bIns="0" rtlCol="0"/>
            <a:lstStyle/>
            <a:p>
              <a:endParaRPr/>
            </a:p>
          </p:txBody>
        </p:sp>
      </p:grpSp>
      <p:sp>
        <p:nvSpPr>
          <p:cNvPr id="10" name="object 10"/>
          <p:cNvSpPr/>
          <p:nvPr/>
        </p:nvSpPr>
        <p:spPr>
          <a:xfrm>
            <a:off x="220319" y="2880715"/>
            <a:ext cx="532130" cy="1704339"/>
          </a:xfrm>
          <a:custGeom>
            <a:avLst/>
            <a:gdLst/>
            <a:ahLst/>
            <a:cxnLst/>
            <a:rect l="l" t="t" r="r" b="b"/>
            <a:pathLst>
              <a:path w="532130" h="1704339">
                <a:moveTo>
                  <a:pt x="171965" y="1681200"/>
                </a:moveTo>
                <a:lnTo>
                  <a:pt x="125994" y="1681200"/>
                </a:lnTo>
                <a:lnTo>
                  <a:pt x="131787" y="1685402"/>
                </a:lnTo>
                <a:lnTo>
                  <a:pt x="139405" y="1690554"/>
                </a:lnTo>
                <a:lnTo>
                  <a:pt x="147154" y="1696786"/>
                </a:lnTo>
                <a:lnTo>
                  <a:pt x="153352" y="1704238"/>
                </a:lnTo>
                <a:lnTo>
                  <a:pt x="157437" y="1697733"/>
                </a:lnTo>
                <a:lnTo>
                  <a:pt x="163886" y="1690552"/>
                </a:lnTo>
                <a:lnTo>
                  <a:pt x="170465" y="1683375"/>
                </a:lnTo>
                <a:lnTo>
                  <a:pt x="171965" y="1681200"/>
                </a:lnTo>
                <a:close/>
              </a:path>
              <a:path w="532130" h="1704339">
                <a:moveTo>
                  <a:pt x="196814" y="1660321"/>
                </a:moveTo>
                <a:lnTo>
                  <a:pt x="48959" y="1660321"/>
                </a:lnTo>
                <a:lnTo>
                  <a:pt x="47786" y="1661786"/>
                </a:lnTo>
                <a:lnTo>
                  <a:pt x="63245" y="1662249"/>
                </a:lnTo>
                <a:lnTo>
                  <a:pt x="77937" y="1672194"/>
                </a:lnTo>
                <a:lnTo>
                  <a:pt x="92358" y="1686461"/>
                </a:lnTo>
                <a:lnTo>
                  <a:pt x="107995" y="1699920"/>
                </a:lnTo>
                <a:lnTo>
                  <a:pt x="111618" y="1695372"/>
                </a:lnTo>
                <a:lnTo>
                  <a:pt x="122373" y="1685741"/>
                </a:lnTo>
                <a:lnTo>
                  <a:pt x="125994" y="1681200"/>
                </a:lnTo>
                <a:lnTo>
                  <a:pt x="171965" y="1681200"/>
                </a:lnTo>
                <a:lnTo>
                  <a:pt x="174952" y="1676869"/>
                </a:lnTo>
                <a:lnTo>
                  <a:pt x="196182" y="1676869"/>
                </a:lnTo>
                <a:lnTo>
                  <a:pt x="196302" y="1669636"/>
                </a:lnTo>
                <a:lnTo>
                  <a:pt x="196757" y="1660809"/>
                </a:lnTo>
                <a:lnTo>
                  <a:pt x="196814" y="1660321"/>
                </a:lnTo>
                <a:close/>
              </a:path>
              <a:path w="532130" h="1704339">
                <a:moveTo>
                  <a:pt x="292038" y="1662468"/>
                </a:moveTo>
                <a:lnTo>
                  <a:pt x="237590" y="1662468"/>
                </a:lnTo>
                <a:lnTo>
                  <a:pt x="248964" y="1669636"/>
                </a:lnTo>
                <a:lnTo>
                  <a:pt x="259573" y="1678317"/>
                </a:lnTo>
                <a:lnTo>
                  <a:pt x="269283" y="1686669"/>
                </a:lnTo>
                <a:lnTo>
                  <a:pt x="278631" y="1693430"/>
                </a:lnTo>
                <a:lnTo>
                  <a:pt x="282636" y="1682429"/>
                </a:lnTo>
                <a:lnTo>
                  <a:pt x="287451" y="1670753"/>
                </a:lnTo>
                <a:lnTo>
                  <a:pt x="292038" y="1662468"/>
                </a:lnTo>
                <a:close/>
              </a:path>
              <a:path w="532130" h="1704339">
                <a:moveTo>
                  <a:pt x="196182" y="1676869"/>
                </a:moveTo>
                <a:lnTo>
                  <a:pt x="174952" y="1676869"/>
                </a:lnTo>
                <a:lnTo>
                  <a:pt x="179543" y="1680766"/>
                </a:lnTo>
                <a:lnTo>
                  <a:pt x="185213" y="1684256"/>
                </a:lnTo>
                <a:lnTo>
                  <a:pt x="191153" y="1688015"/>
                </a:lnTo>
                <a:lnTo>
                  <a:pt x="196552" y="1692719"/>
                </a:lnTo>
                <a:lnTo>
                  <a:pt x="196278" y="1685402"/>
                </a:lnTo>
                <a:lnTo>
                  <a:pt x="196182" y="1676869"/>
                </a:lnTo>
                <a:close/>
              </a:path>
              <a:path w="532130" h="1704339">
                <a:moveTo>
                  <a:pt x="301670" y="1650238"/>
                </a:moveTo>
                <a:lnTo>
                  <a:pt x="197991" y="1650238"/>
                </a:lnTo>
                <a:lnTo>
                  <a:pt x="204910" y="1660809"/>
                </a:lnTo>
                <a:lnTo>
                  <a:pt x="211222" y="1672194"/>
                </a:lnTo>
                <a:lnTo>
                  <a:pt x="217937" y="1683038"/>
                </a:lnTo>
                <a:lnTo>
                  <a:pt x="226070" y="1691995"/>
                </a:lnTo>
                <a:lnTo>
                  <a:pt x="227870" y="1685558"/>
                </a:lnTo>
                <a:lnTo>
                  <a:pt x="231877" y="1678220"/>
                </a:lnTo>
                <a:lnTo>
                  <a:pt x="235790" y="1670526"/>
                </a:lnTo>
                <a:lnTo>
                  <a:pt x="237590" y="1662468"/>
                </a:lnTo>
                <a:lnTo>
                  <a:pt x="292038" y="1662468"/>
                </a:lnTo>
                <a:lnTo>
                  <a:pt x="293616" y="1659617"/>
                </a:lnTo>
                <a:lnTo>
                  <a:pt x="301670" y="1650238"/>
                </a:lnTo>
                <a:close/>
              </a:path>
              <a:path w="532130" h="1704339">
                <a:moveTo>
                  <a:pt x="362728" y="1650238"/>
                </a:moveTo>
                <a:lnTo>
                  <a:pt x="301670" y="1650238"/>
                </a:lnTo>
                <a:lnTo>
                  <a:pt x="311490" y="1659886"/>
                </a:lnTo>
                <a:lnTo>
                  <a:pt x="323054" y="1666999"/>
                </a:lnTo>
                <a:lnTo>
                  <a:pt x="347027" y="1678317"/>
                </a:lnTo>
                <a:lnTo>
                  <a:pt x="354341" y="1666973"/>
                </a:lnTo>
                <a:lnTo>
                  <a:pt x="360076" y="1655278"/>
                </a:lnTo>
                <a:lnTo>
                  <a:pt x="362728" y="1650238"/>
                </a:lnTo>
                <a:close/>
              </a:path>
              <a:path w="532130" h="1704339">
                <a:moveTo>
                  <a:pt x="0" y="28079"/>
                </a:moveTo>
                <a:lnTo>
                  <a:pt x="37440" y="1676158"/>
                </a:lnTo>
                <a:lnTo>
                  <a:pt x="43200" y="1667510"/>
                </a:lnTo>
                <a:lnTo>
                  <a:pt x="47786" y="1661786"/>
                </a:lnTo>
                <a:lnTo>
                  <a:pt x="46796" y="1661756"/>
                </a:lnTo>
                <a:lnTo>
                  <a:pt x="48959" y="1660321"/>
                </a:lnTo>
                <a:lnTo>
                  <a:pt x="196814" y="1660321"/>
                </a:lnTo>
                <a:lnTo>
                  <a:pt x="197991" y="1650238"/>
                </a:lnTo>
                <a:lnTo>
                  <a:pt x="362728" y="1650238"/>
                </a:lnTo>
                <a:lnTo>
                  <a:pt x="365960" y="1644097"/>
                </a:lnTo>
                <a:lnTo>
                  <a:pt x="373668" y="1634401"/>
                </a:lnTo>
                <a:lnTo>
                  <a:pt x="457531" y="1634401"/>
                </a:lnTo>
                <a:lnTo>
                  <a:pt x="460782" y="1627911"/>
                </a:lnTo>
                <a:lnTo>
                  <a:pt x="531271" y="1627911"/>
                </a:lnTo>
                <a:lnTo>
                  <a:pt x="495492" y="62636"/>
                </a:lnTo>
                <a:lnTo>
                  <a:pt x="323989" y="62636"/>
                </a:lnTo>
                <a:lnTo>
                  <a:pt x="314496" y="51841"/>
                </a:lnTo>
                <a:lnTo>
                  <a:pt x="21600" y="51841"/>
                </a:lnTo>
                <a:lnTo>
                  <a:pt x="17998" y="48958"/>
                </a:lnTo>
                <a:lnTo>
                  <a:pt x="12906" y="42481"/>
                </a:lnTo>
                <a:lnTo>
                  <a:pt x="5040" y="42481"/>
                </a:lnTo>
                <a:lnTo>
                  <a:pt x="4321" y="38887"/>
                </a:lnTo>
                <a:lnTo>
                  <a:pt x="2159" y="33845"/>
                </a:lnTo>
                <a:lnTo>
                  <a:pt x="0" y="28079"/>
                </a:lnTo>
                <a:close/>
              </a:path>
              <a:path w="532130" h="1704339">
                <a:moveTo>
                  <a:pt x="457531" y="1634401"/>
                </a:moveTo>
                <a:lnTo>
                  <a:pt x="373668" y="1634401"/>
                </a:lnTo>
                <a:lnTo>
                  <a:pt x="383858" y="1643633"/>
                </a:lnTo>
                <a:lnTo>
                  <a:pt x="393645" y="1654284"/>
                </a:lnTo>
                <a:lnTo>
                  <a:pt x="404241" y="1665071"/>
                </a:lnTo>
                <a:lnTo>
                  <a:pt x="416863" y="1674710"/>
                </a:lnTo>
                <a:lnTo>
                  <a:pt x="428789" y="1664265"/>
                </a:lnTo>
                <a:lnTo>
                  <a:pt x="442063" y="1653749"/>
                </a:lnTo>
                <a:lnTo>
                  <a:pt x="453717" y="1642014"/>
                </a:lnTo>
                <a:lnTo>
                  <a:pt x="457531" y="1634401"/>
                </a:lnTo>
                <a:close/>
              </a:path>
              <a:path w="532130" h="1704339">
                <a:moveTo>
                  <a:pt x="531866" y="1653925"/>
                </a:moveTo>
                <a:lnTo>
                  <a:pt x="516310" y="1653925"/>
                </a:lnTo>
                <a:lnTo>
                  <a:pt x="524354" y="1656880"/>
                </a:lnTo>
                <a:lnTo>
                  <a:pt x="532061" y="1662468"/>
                </a:lnTo>
                <a:lnTo>
                  <a:pt x="531866" y="1653925"/>
                </a:lnTo>
                <a:close/>
              </a:path>
              <a:path w="532130" h="1704339">
                <a:moveTo>
                  <a:pt x="48959" y="1660321"/>
                </a:moveTo>
                <a:lnTo>
                  <a:pt x="46796" y="1661756"/>
                </a:lnTo>
                <a:lnTo>
                  <a:pt x="47786" y="1661786"/>
                </a:lnTo>
                <a:lnTo>
                  <a:pt x="48959" y="1660321"/>
                </a:lnTo>
                <a:close/>
              </a:path>
              <a:path w="532130" h="1704339">
                <a:moveTo>
                  <a:pt x="531271" y="1627911"/>
                </a:moveTo>
                <a:lnTo>
                  <a:pt x="460782" y="1627911"/>
                </a:lnTo>
                <a:lnTo>
                  <a:pt x="470391" y="1635211"/>
                </a:lnTo>
                <a:lnTo>
                  <a:pt x="479864" y="1643119"/>
                </a:lnTo>
                <a:lnTo>
                  <a:pt x="489336" y="1651703"/>
                </a:lnTo>
                <a:lnTo>
                  <a:pt x="498942" y="1661033"/>
                </a:lnTo>
                <a:lnTo>
                  <a:pt x="507862" y="1654883"/>
                </a:lnTo>
                <a:lnTo>
                  <a:pt x="516310" y="1653925"/>
                </a:lnTo>
                <a:lnTo>
                  <a:pt x="531866" y="1653925"/>
                </a:lnTo>
                <a:lnTo>
                  <a:pt x="531271" y="1627911"/>
                </a:lnTo>
                <a:close/>
              </a:path>
              <a:path w="532130" h="1704339">
                <a:moveTo>
                  <a:pt x="334789" y="41046"/>
                </a:moveTo>
                <a:lnTo>
                  <a:pt x="331188" y="41046"/>
                </a:lnTo>
                <a:lnTo>
                  <a:pt x="329030" y="51117"/>
                </a:lnTo>
                <a:lnTo>
                  <a:pt x="329749" y="54724"/>
                </a:lnTo>
                <a:lnTo>
                  <a:pt x="323989" y="62636"/>
                </a:lnTo>
                <a:lnTo>
                  <a:pt x="495492" y="62636"/>
                </a:lnTo>
                <a:lnTo>
                  <a:pt x="495163" y="48247"/>
                </a:lnTo>
                <a:lnTo>
                  <a:pt x="337666" y="48247"/>
                </a:lnTo>
                <a:lnTo>
                  <a:pt x="334789" y="41046"/>
                </a:lnTo>
                <a:close/>
              </a:path>
              <a:path w="532130" h="1704339">
                <a:moveTo>
                  <a:pt x="30956" y="21602"/>
                </a:moveTo>
                <a:lnTo>
                  <a:pt x="29393" y="29165"/>
                </a:lnTo>
                <a:lnTo>
                  <a:pt x="26548" y="36726"/>
                </a:lnTo>
                <a:lnTo>
                  <a:pt x="23585" y="44240"/>
                </a:lnTo>
                <a:lnTo>
                  <a:pt x="21600" y="51841"/>
                </a:lnTo>
                <a:lnTo>
                  <a:pt x="183595" y="51841"/>
                </a:lnTo>
                <a:lnTo>
                  <a:pt x="179766" y="46799"/>
                </a:lnTo>
                <a:lnTo>
                  <a:pt x="119514" y="46799"/>
                </a:lnTo>
                <a:lnTo>
                  <a:pt x="116268" y="45364"/>
                </a:lnTo>
                <a:lnTo>
                  <a:pt x="48959" y="45364"/>
                </a:lnTo>
                <a:lnTo>
                  <a:pt x="45336" y="39119"/>
                </a:lnTo>
                <a:lnTo>
                  <a:pt x="39958" y="32673"/>
                </a:lnTo>
                <a:lnTo>
                  <a:pt x="34580" y="26633"/>
                </a:lnTo>
                <a:lnTo>
                  <a:pt x="30956" y="21602"/>
                </a:lnTo>
                <a:close/>
              </a:path>
              <a:path w="532130" h="1704339">
                <a:moveTo>
                  <a:pt x="190793" y="38887"/>
                </a:moveTo>
                <a:lnTo>
                  <a:pt x="190074" y="41046"/>
                </a:lnTo>
                <a:lnTo>
                  <a:pt x="188635" y="48958"/>
                </a:lnTo>
                <a:lnTo>
                  <a:pt x="183595" y="51841"/>
                </a:lnTo>
                <a:lnTo>
                  <a:pt x="314496" y="51841"/>
                </a:lnTo>
                <a:lnTo>
                  <a:pt x="309993" y="46720"/>
                </a:lnTo>
                <a:lnTo>
                  <a:pt x="303334" y="43746"/>
                </a:lnTo>
                <a:lnTo>
                  <a:pt x="202773" y="43746"/>
                </a:lnTo>
                <a:lnTo>
                  <a:pt x="190793" y="38887"/>
                </a:lnTo>
                <a:close/>
              </a:path>
              <a:path w="532130" h="1704339">
                <a:moveTo>
                  <a:pt x="359266" y="16560"/>
                </a:moveTo>
                <a:lnTo>
                  <a:pt x="354576" y="22256"/>
                </a:lnTo>
                <a:lnTo>
                  <a:pt x="351438" y="24842"/>
                </a:lnTo>
                <a:lnTo>
                  <a:pt x="348376" y="26944"/>
                </a:lnTo>
                <a:lnTo>
                  <a:pt x="344145" y="30962"/>
                </a:lnTo>
                <a:lnTo>
                  <a:pt x="341268" y="33845"/>
                </a:lnTo>
                <a:lnTo>
                  <a:pt x="341988" y="41046"/>
                </a:lnTo>
                <a:lnTo>
                  <a:pt x="339110" y="44640"/>
                </a:lnTo>
                <a:lnTo>
                  <a:pt x="337666" y="48247"/>
                </a:lnTo>
                <a:lnTo>
                  <a:pt x="495163" y="48247"/>
                </a:lnTo>
                <a:lnTo>
                  <a:pt x="495031" y="42481"/>
                </a:lnTo>
                <a:lnTo>
                  <a:pt x="426224" y="42481"/>
                </a:lnTo>
                <a:lnTo>
                  <a:pt x="416628" y="33121"/>
                </a:lnTo>
                <a:lnTo>
                  <a:pt x="372224" y="33121"/>
                </a:lnTo>
                <a:lnTo>
                  <a:pt x="367188" y="25920"/>
                </a:lnTo>
                <a:lnTo>
                  <a:pt x="362149" y="23037"/>
                </a:lnTo>
                <a:lnTo>
                  <a:pt x="359266" y="16560"/>
                </a:lnTo>
                <a:close/>
              </a:path>
              <a:path w="532130" h="1704339">
                <a:moveTo>
                  <a:pt x="157674" y="18719"/>
                </a:moveTo>
                <a:lnTo>
                  <a:pt x="154796" y="20878"/>
                </a:lnTo>
                <a:lnTo>
                  <a:pt x="149538" y="29165"/>
                </a:lnTo>
                <a:lnTo>
                  <a:pt x="147593" y="32410"/>
                </a:lnTo>
                <a:lnTo>
                  <a:pt x="138955" y="34151"/>
                </a:lnTo>
                <a:lnTo>
                  <a:pt x="133555" y="35556"/>
                </a:lnTo>
                <a:lnTo>
                  <a:pt x="128155" y="38986"/>
                </a:lnTo>
                <a:lnTo>
                  <a:pt x="119514" y="46799"/>
                </a:lnTo>
                <a:lnTo>
                  <a:pt x="179766" y="46799"/>
                </a:lnTo>
                <a:lnTo>
                  <a:pt x="177823" y="44240"/>
                </a:lnTo>
                <a:lnTo>
                  <a:pt x="170365" y="36366"/>
                </a:lnTo>
                <a:lnTo>
                  <a:pt x="163041" y="27949"/>
                </a:lnTo>
                <a:lnTo>
                  <a:pt x="157674" y="18719"/>
                </a:lnTo>
                <a:close/>
              </a:path>
              <a:path w="532130" h="1704339">
                <a:moveTo>
                  <a:pt x="56158" y="20167"/>
                </a:moveTo>
                <a:lnTo>
                  <a:pt x="54020" y="26129"/>
                </a:lnTo>
                <a:lnTo>
                  <a:pt x="52017" y="32766"/>
                </a:lnTo>
                <a:lnTo>
                  <a:pt x="50286" y="39402"/>
                </a:lnTo>
                <a:lnTo>
                  <a:pt x="48959" y="45364"/>
                </a:lnTo>
                <a:lnTo>
                  <a:pt x="116268" y="45364"/>
                </a:lnTo>
                <a:lnTo>
                  <a:pt x="107659" y="41558"/>
                </a:lnTo>
                <a:lnTo>
                  <a:pt x="95397" y="34561"/>
                </a:lnTo>
                <a:lnTo>
                  <a:pt x="94577" y="33845"/>
                </a:lnTo>
                <a:lnTo>
                  <a:pt x="66239" y="33845"/>
                </a:lnTo>
                <a:lnTo>
                  <a:pt x="64041" y="30175"/>
                </a:lnTo>
                <a:lnTo>
                  <a:pt x="60479" y="23761"/>
                </a:lnTo>
                <a:lnTo>
                  <a:pt x="56158" y="20167"/>
                </a:lnTo>
                <a:close/>
              </a:path>
              <a:path w="532130" h="1704339">
                <a:moveTo>
                  <a:pt x="225351" y="19443"/>
                </a:moveTo>
                <a:lnTo>
                  <a:pt x="219445" y="33215"/>
                </a:lnTo>
                <a:lnTo>
                  <a:pt x="212122" y="41586"/>
                </a:lnTo>
                <a:lnTo>
                  <a:pt x="202773" y="43746"/>
                </a:lnTo>
                <a:lnTo>
                  <a:pt x="303334" y="43746"/>
                </a:lnTo>
                <a:lnTo>
                  <a:pt x="296268" y="40590"/>
                </a:lnTo>
                <a:lnTo>
                  <a:pt x="283083" y="35406"/>
                </a:lnTo>
                <a:lnTo>
                  <a:pt x="280249" y="32410"/>
                </a:lnTo>
                <a:lnTo>
                  <a:pt x="240471" y="32410"/>
                </a:lnTo>
                <a:lnTo>
                  <a:pt x="236151" y="25920"/>
                </a:lnTo>
                <a:lnTo>
                  <a:pt x="231110" y="23037"/>
                </a:lnTo>
                <a:lnTo>
                  <a:pt x="225351" y="19443"/>
                </a:lnTo>
                <a:close/>
              </a:path>
              <a:path w="532130" h="1704339">
                <a:moveTo>
                  <a:pt x="7918" y="31686"/>
                </a:moveTo>
                <a:lnTo>
                  <a:pt x="5040" y="42481"/>
                </a:lnTo>
                <a:lnTo>
                  <a:pt x="12906" y="42481"/>
                </a:lnTo>
                <a:lnTo>
                  <a:pt x="10081" y="38887"/>
                </a:lnTo>
                <a:lnTo>
                  <a:pt x="7918" y="31686"/>
                </a:lnTo>
                <a:close/>
              </a:path>
              <a:path w="532130" h="1704339">
                <a:moveTo>
                  <a:pt x="455023" y="0"/>
                </a:moveTo>
                <a:lnTo>
                  <a:pt x="446676" y="9877"/>
                </a:lnTo>
                <a:lnTo>
                  <a:pt x="439544" y="19621"/>
                </a:lnTo>
                <a:lnTo>
                  <a:pt x="432917" y="30238"/>
                </a:lnTo>
                <a:lnTo>
                  <a:pt x="426224" y="42481"/>
                </a:lnTo>
                <a:lnTo>
                  <a:pt x="495031" y="42481"/>
                </a:lnTo>
                <a:lnTo>
                  <a:pt x="494785" y="31686"/>
                </a:lnTo>
                <a:lnTo>
                  <a:pt x="470862" y="31686"/>
                </a:lnTo>
                <a:lnTo>
                  <a:pt x="467680" y="23395"/>
                </a:lnTo>
                <a:lnTo>
                  <a:pt x="463214" y="15576"/>
                </a:lnTo>
                <a:lnTo>
                  <a:pt x="458613" y="7890"/>
                </a:lnTo>
                <a:lnTo>
                  <a:pt x="455023" y="0"/>
                </a:lnTo>
                <a:close/>
              </a:path>
              <a:path w="532130" h="1704339">
                <a:moveTo>
                  <a:pt x="73437" y="9359"/>
                </a:moveTo>
                <a:lnTo>
                  <a:pt x="71402" y="14907"/>
                </a:lnTo>
                <a:lnTo>
                  <a:pt x="69545" y="20878"/>
                </a:lnTo>
                <a:lnTo>
                  <a:pt x="67801" y="27368"/>
                </a:lnTo>
                <a:lnTo>
                  <a:pt x="66239" y="33845"/>
                </a:lnTo>
                <a:lnTo>
                  <a:pt x="94577" y="33845"/>
                </a:lnTo>
                <a:lnTo>
                  <a:pt x="83674" y="24323"/>
                </a:lnTo>
                <a:lnTo>
                  <a:pt x="73437" y="9359"/>
                </a:lnTo>
                <a:close/>
              </a:path>
              <a:path w="532130" h="1704339">
                <a:moveTo>
                  <a:pt x="382484" y="11804"/>
                </a:moveTo>
                <a:lnTo>
                  <a:pt x="372224" y="33121"/>
                </a:lnTo>
                <a:lnTo>
                  <a:pt x="416628" y="33121"/>
                </a:lnTo>
                <a:lnTo>
                  <a:pt x="410234" y="26888"/>
                </a:lnTo>
                <a:lnTo>
                  <a:pt x="395444" y="13231"/>
                </a:lnTo>
                <a:lnTo>
                  <a:pt x="382484" y="11804"/>
                </a:lnTo>
                <a:close/>
              </a:path>
              <a:path w="532130" h="1704339">
                <a:moveTo>
                  <a:pt x="270709" y="22326"/>
                </a:moveTo>
                <a:lnTo>
                  <a:pt x="262239" y="25722"/>
                </a:lnTo>
                <a:lnTo>
                  <a:pt x="255301" y="27368"/>
                </a:lnTo>
                <a:lnTo>
                  <a:pt x="248537" y="29007"/>
                </a:lnTo>
                <a:lnTo>
                  <a:pt x="240471" y="32410"/>
                </a:lnTo>
                <a:lnTo>
                  <a:pt x="280249" y="32410"/>
                </a:lnTo>
                <a:lnTo>
                  <a:pt x="270709" y="22326"/>
                </a:lnTo>
                <a:close/>
              </a:path>
              <a:path w="532130" h="1704339">
                <a:moveTo>
                  <a:pt x="483101" y="13677"/>
                </a:moveTo>
                <a:lnTo>
                  <a:pt x="480223" y="16560"/>
                </a:lnTo>
                <a:lnTo>
                  <a:pt x="474464" y="27368"/>
                </a:lnTo>
                <a:lnTo>
                  <a:pt x="470862" y="31686"/>
                </a:lnTo>
                <a:lnTo>
                  <a:pt x="494785" y="31686"/>
                </a:lnTo>
                <a:lnTo>
                  <a:pt x="494620" y="24485"/>
                </a:lnTo>
                <a:lnTo>
                  <a:pt x="489581" y="19443"/>
                </a:lnTo>
                <a:lnTo>
                  <a:pt x="485984" y="16560"/>
                </a:lnTo>
                <a:lnTo>
                  <a:pt x="483101" y="13677"/>
                </a:lnTo>
                <a:close/>
              </a:path>
            </a:pathLst>
          </a:custGeom>
          <a:solidFill>
            <a:srgbClr val="1EC0C8"/>
          </a:solidFill>
        </p:spPr>
        <p:txBody>
          <a:bodyPr wrap="square" lIns="0" tIns="0" rIns="0" bIns="0" rtlCol="0"/>
          <a:lstStyle/>
          <a:p>
            <a:endParaRPr/>
          </a:p>
        </p:txBody>
      </p:sp>
      <p:sp>
        <p:nvSpPr>
          <p:cNvPr id="11" name="object 11"/>
          <p:cNvSpPr/>
          <p:nvPr/>
        </p:nvSpPr>
        <p:spPr>
          <a:xfrm>
            <a:off x="15499715" y="8234642"/>
            <a:ext cx="2788285" cy="638175"/>
          </a:xfrm>
          <a:custGeom>
            <a:avLst/>
            <a:gdLst/>
            <a:ahLst/>
            <a:cxnLst/>
            <a:rect l="l" t="t" r="r" b="b"/>
            <a:pathLst>
              <a:path w="2788284" h="638175">
                <a:moveTo>
                  <a:pt x="2788283" y="0"/>
                </a:moveTo>
                <a:lnTo>
                  <a:pt x="258444" y="0"/>
                </a:lnTo>
                <a:lnTo>
                  <a:pt x="0" y="319620"/>
                </a:lnTo>
                <a:lnTo>
                  <a:pt x="257010" y="638174"/>
                </a:lnTo>
                <a:lnTo>
                  <a:pt x="2788283" y="638174"/>
                </a:lnTo>
                <a:lnTo>
                  <a:pt x="2788283" y="0"/>
                </a:lnTo>
                <a:close/>
              </a:path>
            </a:pathLst>
          </a:custGeom>
          <a:solidFill>
            <a:srgbClr val="1EC0C8"/>
          </a:solidFill>
        </p:spPr>
        <p:txBody>
          <a:bodyPr wrap="square" lIns="0" tIns="0" rIns="0" bIns="0" rtlCol="0"/>
          <a:lstStyle/>
          <a:p>
            <a:endParaRPr/>
          </a:p>
        </p:txBody>
      </p:sp>
      <p:sp>
        <p:nvSpPr>
          <p:cNvPr id="12" name="object 12"/>
          <p:cNvSpPr txBox="1">
            <a:spLocks noGrp="1"/>
          </p:cNvSpPr>
          <p:nvPr>
            <p:ph type="title"/>
          </p:nvPr>
        </p:nvSpPr>
        <p:spPr>
          <a:xfrm>
            <a:off x="7619632" y="1347168"/>
            <a:ext cx="7866380" cy="899794"/>
          </a:xfrm>
          <a:prstGeom prst="rect">
            <a:avLst/>
          </a:prstGeom>
        </p:spPr>
        <p:txBody>
          <a:bodyPr vert="horz" wrap="square" lIns="0" tIns="17145" rIns="0" bIns="0" rtlCol="0">
            <a:spAutoFit/>
          </a:bodyPr>
          <a:lstStyle/>
          <a:p>
            <a:pPr marL="12700">
              <a:lnSpc>
                <a:spcPct val="100000"/>
              </a:lnSpc>
              <a:spcBef>
                <a:spcPts val="135"/>
              </a:spcBef>
            </a:pPr>
            <a:r>
              <a:rPr sz="5700" spc="459" dirty="0">
                <a:solidFill>
                  <a:schemeClr val="accent1"/>
                </a:solidFill>
                <a:latin typeface="Cambria"/>
                <a:cs typeface="Cambria"/>
              </a:rPr>
              <a:t>PLAN</a:t>
            </a:r>
            <a:endParaRPr sz="5700" dirty="0">
              <a:solidFill>
                <a:schemeClr val="accent1"/>
              </a:solidFill>
              <a:latin typeface="Cambria"/>
              <a:cs typeface="Cambria"/>
            </a:endParaRPr>
          </a:p>
        </p:txBody>
      </p:sp>
      <p:sp>
        <p:nvSpPr>
          <p:cNvPr id="13" name="object 13"/>
          <p:cNvSpPr txBox="1"/>
          <p:nvPr/>
        </p:nvSpPr>
        <p:spPr>
          <a:xfrm>
            <a:off x="1530350" y="2491753"/>
            <a:ext cx="5867400" cy="6583854"/>
          </a:xfrm>
          <a:prstGeom prst="rect">
            <a:avLst/>
          </a:prstGeom>
        </p:spPr>
        <p:txBody>
          <a:bodyPr vert="horz" wrap="square" lIns="0" tIns="73660" rIns="0" bIns="0" rtlCol="0">
            <a:spAutoFit/>
          </a:bodyPr>
          <a:lstStyle/>
          <a:p>
            <a:pPr>
              <a:buFont typeface="+mj-lt"/>
              <a:buAutoNum type="arabicPeriod"/>
            </a:pPr>
            <a:r>
              <a:rPr lang="fr-FR" sz="3200" b="1" dirty="0"/>
              <a:t>Introduction</a:t>
            </a:r>
            <a:endParaRPr lang="fr-FR" sz="3200" dirty="0"/>
          </a:p>
          <a:p>
            <a:pPr>
              <a:buFont typeface="+mj-lt"/>
              <a:buAutoNum type="arabicPeriod"/>
            </a:pPr>
            <a:r>
              <a:rPr lang="fr-FR" sz="3200" b="1" dirty="0"/>
              <a:t>Contexte et Objectifs</a:t>
            </a:r>
            <a:endParaRPr lang="fr-FR" sz="3200" dirty="0"/>
          </a:p>
          <a:p>
            <a:pPr>
              <a:buFont typeface="+mj-lt"/>
              <a:buAutoNum type="arabicPeriod"/>
            </a:pPr>
            <a:r>
              <a:rPr lang="fr-FR" sz="3200" b="1" dirty="0"/>
              <a:t>Problématique</a:t>
            </a:r>
            <a:endParaRPr lang="fr-FR" sz="3200" dirty="0"/>
          </a:p>
          <a:p>
            <a:pPr>
              <a:buFont typeface="+mj-lt"/>
              <a:buAutoNum type="arabicPeriod"/>
            </a:pPr>
            <a:r>
              <a:rPr lang="fr-FR" sz="3200" b="1" dirty="0"/>
              <a:t>Méthodologie</a:t>
            </a:r>
            <a:endParaRPr lang="fr-FR" sz="3200" dirty="0"/>
          </a:p>
          <a:p>
            <a:pPr>
              <a:buFont typeface="+mj-lt"/>
              <a:buAutoNum type="arabicPeriod"/>
            </a:pPr>
            <a:r>
              <a:rPr lang="fr-FR" sz="3200" b="1" dirty="0"/>
              <a:t>Analyse des Besoins</a:t>
            </a:r>
            <a:endParaRPr lang="fr-FR" sz="3200" dirty="0"/>
          </a:p>
          <a:p>
            <a:pPr>
              <a:buFont typeface="+mj-lt"/>
              <a:buAutoNum type="arabicPeriod"/>
            </a:pPr>
            <a:r>
              <a:rPr lang="fr-FR" sz="3200" b="1" dirty="0"/>
              <a:t>Conception UML</a:t>
            </a:r>
            <a:endParaRPr lang="fr-FR" sz="3200" dirty="0"/>
          </a:p>
          <a:p>
            <a:pPr>
              <a:buFont typeface="+mj-lt"/>
              <a:buAutoNum type="arabicPeriod"/>
            </a:pPr>
            <a:r>
              <a:rPr lang="fr-FR" sz="3200" b="1" dirty="0"/>
              <a:t>Technologies</a:t>
            </a:r>
            <a:endParaRPr lang="fr-FR" sz="3200" dirty="0"/>
          </a:p>
          <a:p>
            <a:pPr>
              <a:buFont typeface="+mj-lt"/>
              <a:buAutoNum type="arabicPeriod"/>
            </a:pPr>
            <a:r>
              <a:rPr lang="fr-FR" sz="3200" b="1" dirty="0"/>
              <a:t>Fonctionnalités Clés</a:t>
            </a:r>
            <a:endParaRPr lang="fr-FR" sz="3200" dirty="0"/>
          </a:p>
          <a:p>
            <a:pPr>
              <a:buFont typeface="+mj-lt"/>
              <a:buAutoNum type="arabicPeriod"/>
            </a:pPr>
            <a:r>
              <a:rPr lang="fr-FR" sz="3200" b="1" dirty="0"/>
              <a:t>Interfaces Utilisateur</a:t>
            </a:r>
            <a:endParaRPr lang="fr-FR" sz="3200" dirty="0"/>
          </a:p>
          <a:p>
            <a:pPr>
              <a:buFont typeface="+mj-lt"/>
              <a:buAutoNum type="arabicPeriod"/>
            </a:pPr>
            <a:r>
              <a:rPr lang="fr-FR" sz="3200" b="1" dirty="0"/>
              <a:t>Rôles et Permissions</a:t>
            </a:r>
            <a:endParaRPr lang="fr-FR" sz="3200" dirty="0"/>
          </a:p>
          <a:p>
            <a:pPr>
              <a:buFont typeface="+mj-lt"/>
              <a:buAutoNum type="arabicPeriod"/>
            </a:pPr>
            <a:r>
              <a:rPr lang="fr-FR" sz="3200" b="1" dirty="0"/>
              <a:t>Prestataires</a:t>
            </a:r>
            <a:endParaRPr lang="fr-FR" sz="3200" dirty="0"/>
          </a:p>
          <a:p>
            <a:pPr>
              <a:buFont typeface="+mj-lt"/>
              <a:buAutoNum type="arabicPeriod"/>
            </a:pPr>
            <a:r>
              <a:rPr lang="fr-FR" sz="3200" b="1" dirty="0"/>
              <a:t>Perspectives</a:t>
            </a:r>
            <a:endParaRPr lang="fr-FR" sz="3200" dirty="0"/>
          </a:p>
          <a:p>
            <a:pPr>
              <a:buFont typeface="+mj-lt"/>
              <a:buAutoNum type="arabicPeriod"/>
            </a:pPr>
            <a:r>
              <a:rPr lang="fr-FR" sz="3200" b="1" dirty="0"/>
              <a:t>Conclusion</a:t>
            </a:r>
            <a:endParaRPr lang="fr-FR" sz="3200" dirty="0"/>
          </a:p>
        </p:txBody>
      </p:sp>
      <p:sp>
        <p:nvSpPr>
          <p:cNvPr id="16" name="Rectangle 1">
            <a:extLst>
              <a:ext uri="{FF2B5EF4-FFF2-40B4-BE49-F238E27FC236}">
                <a16:creationId xmlns:a16="http://schemas.microsoft.com/office/drawing/2014/main" id="{3667B9A7-4281-4719-9E8D-4AF02E4DBB35}"/>
              </a:ext>
            </a:extLst>
          </p:cNvPr>
          <p:cNvSpPr>
            <a:spLocks noChangeArrowheads="1"/>
          </p:cNvSpPr>
          <p:nvPr/>
        </p:nvSpPr>
        <p:spPr bwMode="auto">
          <a:xfrm>
            <a:off x="0" y="0"/>
            <a:ext cx="183007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15" name="object 12">
            <a:extLst>
              <a:ext uri="{FF2B5EF4-FFF2-40B4-BE49-F238E27FC236}">
                <a16:creationId xmlns:a16="http://schemas.microsoft.com/office/drawing/2014/main" id="{06D93C1D-0FEF-4CFC-8DD7-B5229096D54F}"/>
              </a:ext>
            </a:extLst>
          </p:cNvPr>
          <p:cNvPicPr/>
          <p:nvPr/>
        </p:nvPicPr>
        <p:blipFill>
          <a:blip r:embed="rId3" cstate="print"/>
          <a:stretch>
            <a:fillRect/>
          </a:stretch>
        </p:blipFill>
        <p:spPr>
          <a:xfrm>
            <a:off x="10152011" y="2331667"/>
            <a:ext cx="5334001" cy="67649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94395" y="9520557"/>
            <a:ext cx="1706880" cy="545465"/>
          </a:xfrm>
          <a:custGeom>
            <a:avLst/>
            <a:gdLst/>
            <a:ahLst/>
            <a:cxnLst/>
            <a:rect l="l" t="t" r="r" b="b"/>
            <a:pathLst>
              <a:path w="1706879" h="545465">
                <a:moveTo>
                  <a:pt x="1664684" y="214546"/>
                </a:moveTo>
                <a:lnTo>
                  <a:pt x="55448" y="214546"/>
                </a:lnTo>
                <a:lnTo>
                  <a:pt x="63360" y="220305"/>
                </a:lnTo>
                <a:lnTo>
                  <a:pt x="47862" y="234313"/>
                </a:lnTo>
                <a:lnTo>
                  <a:pt x="41946" y="248116"/>
                </a:lnTo>
                <a:lnTo>
                  <a:pt x="36837" y="261515"/>
                </a:lnTo>
                <a:lnTo>
                  <a:pt x="23761" y="274306"/>
                </a:lnTo>
                <a:lnTo>
                  <a:pt x="27158" y="282359"/>
                </a:lnTo>
                <a:lnTo>
                  <a:pt x="30448" y="295768"/>
                </a:lnTo>
                <a:lnTo>
                  <a:pt x="33845" y="303823"/>
                </a:lnTo>
                <a:lnTo>
                  <a:pt x="27368" y="308864"/>
                </a:lnTo>
                <a:lnTo>
                  <a:pt x="25196" y="313903"/>
                </a:lnTo>
                <a:lnTo>
                  <a:pt x="21602" y="318943"/>
                </a:lnTo>
                <a:lnTo>
                  <a:pt x="35057" y="324849"/>
                </a:lnTo>
                <a:lnTo>
                  <a:pt x="43383" y="332172"/>
                </a:lnTo>
                <a:lnTo>
                  <a:pt x="45498" y="341521"/>
                </a:lnTo>
                <a:lnTo>
                  <a:pt x="40322" y="353501"/>
                </a:lnTo>
                <a:lnTo>
                  <a:pt x="43205" y="354220"/>
                </a:lnTo>
                <a:lnTo>
                  <a:pt x="51117" y="355659"/>
                </a:lnTo>
                <a:lnTo>
                  <a:pt x="54000" y="360700"/>
                </a:lnTo>
                <a:lnTo>
                  <a:pt x="46399" y="366482"/>
                </a:lnTo>
                <a:lnTo>
                  <a:pt x="38525" y="374020"/>
                </a:lnTo>
                <a:lnTo>
                  <a:pt x="30108" y="381558"/>
                </a:lnTo>
                <a:lnTo>
                  <a:pt x="20878" y="387341"/>
                </a:lnTo>
                <a:lnTo>
                  <a:pt x="23037" y="390217"/>
                </a:lnTo>
                <a:lnTo>
                  <a:pt x="30962" y="395258"/>
                </a:lnTo>
                <a:lnTo>
                  <a:pt x="34556" y="396697"/>
                </a:lnTo>
                <a:lnTo>
                  <a:pt x="36620" y="405337"/>
                </a:lnTo>
                <a:lnTo>
                  <a:pt x="38071" y="410736"/>
                </a:lnTo>
                <a:lnTo>
                  <a:pt x="41546" y="416135"/>
                </a:lnTo>
                <a:lnTo>
                  <a:pt x="49682" y="424775"/>
                </a:lnTo>
                <a:lnTo>
                  <a:pt x="44136" y="436644"/>
                </a:lnTo>
                <a:lnTo>
                  <a:pt x="37172" y="448985"/>
                </a:lnTo>
                <a:lnTo>
                  <a:pt x="27104" y="460920"/>
                </a:lnTo>
                <a:lnTo>
                  <a:pt x="12242" y="471572"/>
                </a:lnTo>
                <a:lnTo>
                  <a:pt x="17801" y="473205"/>
                </a:lnTo>
                <a:lnTo>
                  <a:pt x="37439" y="478776"/>
                </a:lnTo>
                <a:lnTo>
                  <a:pt x="33845" y="480933"/>
                </a:lnTo>
                <a:lnTo>
                  <a:pt x="27368" y="483810"/>
                </a:lnTo>
                <a:lnTo>
                  <a:pt x="23037" y="488132"/>
                </a:lnTo>
                <a:lnTo>
                  <a:pt x="29013" y="490270"/>
                </a:lnTo>
                <a:lnTo>
                  <a:pt x="35731" y="492272"/>
                </a:lnTo>
                <a:lnTo>
                  <a:pt x="42583" y="494003"/>
                </a:lnTo>
                <a:lnTo>
                  <a:pt x="48958" y="495330"/>
                </a:lnTo>
                <a:lnTo>
                  <a:pt x="42402" y="499054"/>
                </a:lnTo>
                <a:lnTo>
                  <a:pt x="35912" y="504601"/>
                </a:lnTo>
                <a:lnTo>
                  <a:pt x="29827" y="510013"/>
                </a:lnTo>
                <a:lnTo>
                  <a:pt x="24485" y="513334"/>
                </a:lnTo>
                <a:lnTo>
                  <a:pt x="32052" y="514896"/>
                </a:lnTo>
                <a:lnTo>
                  <a:pt x="39690" y="517742"/>
                </a:lnTo>
                <a:lnTo>
                  <a:pt x="47467" y="520722"/>
                </a:lnTo>
                <a:lnTo>
                  <a:pt x="55448" y="522690"/>
                </a:lnTo>
                <a:lnTo>
                  <a:pt x="51841" y="526291"/>
                </a:lnTo>
                <a:lnTo>
                  <a:pt x="42481" y="534209"/>
                </a:lnTo>
                <a:lnTo>
                  <a:pt x="35280" y="537091"/>
                </a:lnTo>
                <a:lnTo>
                  <a:pt x="46075" y="539249"/>
                </a:lnTo>
                <a:lnTo>
                  <a:pt x="42481" y="539968"/>
                </a:lnTo>
                <a:lnTo>
                  <a:pt x="36715" y="542851"/>
                </a:lnTo>
                <a:lnTo>
                  <a:pt x="31686" y="545009"/>
                </a:lnTo>
                <a:lnTo>
                  <a:pt x="1678965" y="494610"/>
                </a:lnTo>
                <a:lnTo>
                  <a:pt x="1670316" y="488850"/>
                </a:lnTo>
                <a:lnTo>
                  <a:pt x="1666620" y="485974"/>
                </a:lnTo>
                <a:lnTo>
                  <a:pt x="1664563" y="485974"/>
                </a:lnTo>
                <a:lnTo>
                  <a:pt x="1663839" y="483810"/>
                </a:lnTo>
                <a:lnTo>
                  <a:pt x="1664574" y="483810"/>
                </a:lnTo>
                <a:lnTo>
                  <a:pt x="1664648" y="469426"/>
                </a:lnTo>
                <a:lnTo>
                  <a:pt x="1674456" y="454565"/>
                </a:lnTo>
                <a:lnTo>
                  <a:pt x="1688855" y="440109"/>
                </a:lnTo>
                <a:lnTo>
                  <a:pt x="1702714" y="424775"/>
                </a:lnTo>
                <a:lnTo>
                  <a:pt x="1698173" y="421153"/>
                </a:lnTo>
                <a:lnTo>
                  <a:pt x="1688543" y="410398"/>
                </a:lnTo>
                <a:lnTo>
                  <a:pt x="1683994" y="406777"/>
                </a:lnTo>
                <a:lnTo>
                  <a:pt x="1687790" y="400871"/>
                </a:lnTo>
                <a:lnTo>
                  <a:pt x="1692729" y="393007"/>
                </a:lnTo>
                <a:lnTo>
                  <a:pt x="1698882" y="385009"/>
                </a:lnTo>
                <a:lnTo>
                  <a:pt x="1706321" y="378698"/>
                </a:lnTo>
                <a:lnTo>
                  <a:pt x="1699816" y="375032"/>
                </a:lnTo>
                <a:lnTo>
                  <a:pt x="1692638" y="368799"/>
                </a:lnTo>
                <a:lnTo>
                  <a:pt x="1685463" y="362296"/>
                </a:lnTo>
                <a:lnTo>
                  <a:pt x="1678965" y="357817"/>
                </a:lnTo>
                <a:lnTo>
                  <a:pt x="1682447" y="352913"/>
                </a:lnTo>
                <a:lnTo>
                  <a:pt x="1685798" y="347200"/>
                </a:lnTo>
                <a:lnTo>
                  <a:pt x="1689691" y="341216"/>
                </a:lnTo>
                <a:lnTo>
                  <a:pt x="1694159" y="336222"/>
                </a:lnTo>
                <a:lnTo>
                  <a:pt x="1673294" y="336222"/>
                </a:lnTo>
                <a:lnTo>
                  <a:pt x="1662505" y="335906"/>
                </a:lnTo>
                <a:lnTo>
                  <a:pt x="1652320" y="334779"/>
                </a:lnTo>
                <a:lnTo>
                  <a:pt x="1662492" y="327750"/>
                </a:lnTo>
                <a:lnTo>
                  <a:pt x="1673742" y="321193"/>
                </a:lnTo>
                <a:lnTo>
                  <a:pt x="1684721" y="314229"/>
                </a:lnTo>
                <a:lnTo>
                  <a:pt x="1694078" y="305981"/>
                </a:lnTo>
                <a:lnTo>
                  <a:pt x="1687528" y="304181"/>
                </a:lnTo>
                <a:lnTo>
                  <a:pt x="1680035" y="300221"/>
                </a:lnTo>
                <a:lnTo>
                  <a:pt x="1672004" y="296262"/>
                </a:lnTo>
                <a:lnTo>
                  <a:pt x="1663839" y="294462"/>
                </a:lnTo>
                <a:lnTo>
                  <a:pt x="1670906" y="283494"/>
                </a:lnTo>
                <a:lnTo>
                  <a:pt x="1679321" y="273133"/>
                </a:lnTo>
                <a:lnTo>
                  <a:pt x="1687735" y="263177"/>
                </a:lnTo>
                <a:lnTo>
                  <a:pt x="1694802" y="253424"/>
                </a:lnTo>
                <a:lnTo>
                  <a:pt x="1683789" y="249835"/>
                </a:lnTo>
                <a:lnTo>
                  <a:pt x="1672034" y="245234"/>
                </a:lnTo>
                <a:lnTo>
                  <a:pt x="1660683" y="239148"/>
                </a:lnTo>
                <a:lnTo>
                  <a:pt x="1650885" y="231105"/>
                </a:lnTo>
                <a:lnTo>
                  <a:pt x="1660534" y="221285"/>
                </a:lnTo>
                <a:lnTo>
                  <a:pt x="1664684" y="214546"/>
                </a:lnTo>
                <a:close/>
              </a:path>
              <a:path w="1706879" h="545465">
                <a:moveTo>
                  <a:pt x="1663839" y="483810"/>
                </a:moveTo>
                <a:lnTo>
                  <a:pt x="1664563" y="485974"/>
                </a:lnTo>
                <a:lnTo>
                  <a:pt x="1664571" y="484380"/>
                </a:lnTo>
                <a:lnTo>
                  <a:pt x="1663839" y="483810"/>
                </a:lnTo>
                <a:close/>
              </a:path>
              <a:path w="1706879" h="545465">
                <a:moveTo>
                  <a:pt x="1664571" y="484380"/>
                </a:moveTo>
                <a:lnTo>
                  <a:pt x="1664563" y="485974"/>
                </a:lnTo>
                <a:lnTo>
                  <a:pt x="1666620" y="485974"/>
                </a:lnTo>
                <a:lnTo>
                  <a:pt x="1664571" y="484380"/>
                </a:lnTo>
                <a:close/>
              </a:path>
              <a:path w="1706879" h="545465">
                <a:moveTo>
                  <a:pt x="1664574" y="483810"/>
                </a:moveTo>
                <a:lnTo>
                  <a:pt x="1663839" y="483810"/>
                </a:lnTo>
                <a:lnTo>
                  <a:pt x="1664571" y="484380"/>
                </a:lnTo>
                <a:lnTo>
                  <a:pt x="1664574" y="483810"/>
                </a:lnTo>
                <a:close/>
              </a:path>
              <a:path w="1706879" h="545465">
                <a:moveTo>
                  <a:pt x="1694802" y="335503"/>
                </a:moveTo>
                <a:lnTo>
                  <a:pt x="1684217" y="335998"/>
                </a:lnTo>
                <a:lnTo>
                  <a:pt x="1673294" y="336222"/>
                </a:lnTo>
                <a:lnTo>
                  <a:pt x="1694159" y="336222"/>
                </a:lnTo>
                <a:lnTo>
                  <a:pt x="1694802" y="335503"/>
                </a:lnTo>
                <a:close/>
              </a:path>
              <a:path w="1706879" h="545465">
                <a:moveTo>
                  <a:pt x="1671147" y="202307"/>
                </a:moveTo>
                <a:lnTo>
                  <a:pt x="41757" y="202307"/>
                </a:lnTo>
                <a:lnTo>
                  <a:pt x="45364" y="205190"/>
                </a:lnTo>
                <a:lnTo>
                  <a:pt x="48958" y="207347"/>
                </a:lnTo>
                <a:lnTo>
                  <a:pt x="41757" y="209510"/>
                </a:lnTo>
                <a:lnTo>
                  <a:pt x="41757" y="213107"/>
                </a:lnTo>
                <a:lnTo>
                  <a:pt x="52565" y="215270"/>
                </a:lnTo>
                <a:lnTo>
                  <a:pt x="55448" y="214546"/>
                </a:lnTo>
                <a:lnTo>
                  <a:pt x="1664684" y="214546"/>
                </a:lnTo>
                <a:lnTo>
                  <a:pt x="1667621" y="209777"/>
                </a:lnTo>
                <a:lnTo>
                  <a:pt x="1671147" y="202307"/>
                </a:lnTo>
                <a:close/>
              </a:path>
              <a:path w="1706879" h="545465">
                <a:moveTo>
                  <a:pt x="1662404" y="0"/>
                </a:moveTo>
                <a:lnTo>
                  <a:pt x="23761" y="50398"/>
                </a:lnTo>
                <a:lnTo>
                  <a:pt x="19443" y="54719"/>
                </a:lnTo>
                <a:lnTo>
                  <a:pt x="15849" y="59035"/>
                </a:lnTo>
                <a:lnTo>
                  <a:pt x="13677" y="61917"/>
                </a:lnTo>
                <a:lnTo>
                  <a:pt x="16560" y="64075"/>
                </a:lnTo>
                <a:lnTo>
                  <a:pt x="27368" y="70554"/>
                </a:lnTo>
                <a:lnTo>
                  <a:pt x="31686" y="73437"/>
                </a:lnTo>
                <a:lnTo>
                  <a:pt x="23395" y="76720"/>
                </a:lnTo>
                <a:lnTo>
                  <a:pt x="15576" y="81355"/>
                </a:lnTo>
                <a:lnTo>
                  <a:pt x="7890" y="85991"/>
                </a:lnTo>
                <a:lnTo>
                  <a:pt x="0" y="89277"/>
                </a:lnTo>
                <a:lnTo>
                  <a:pt x="10282" y="97623"/>
                </a:lnTo>
                <a:lnTo>
                  <a:pt x="20159" y="104755"/>
                </a:lnTo>
                <a:lnTo>
                  <a:pt x="30577" y="111347"/>
                </a:lnTo>
                <a:lnTo>
                  <a:pt x="42481" y="118075"/>
                </a:lnTo>
                <a:lnTo>
                  <a:pt x="27362" y="134002"/>
                </a:lnTo>
                <a:lnTo>
                  <a:pt x="13865" y="148851"/>
                </a:lnTo>
                <a:lnTo>
                  <a:pt x="12517" y="161811"/>
                </a:lnTo>
                <a:lnTo>
                  <a:pt x="33845" y="172071"/>
                </a:lnTo>
                <a:lnTo>
                  <a:pt x="26644" y="177110"/>
                </a:lnTo>
                <a:lnTo>
                  <a:pt x="23761" y="182151"/>
                </a:lnTo>
                <a:lnTo>
                  <a:pt x="17284" y="185747"/>
                </a:lnTo>
                <a:lnTo>
                  <a:pt x="22974" y="190327"/>
                </a:lnTo>
                <a:lnTo>
                  <a:pt x="25561" y="193220"/>
                </a:lnTo>
                <a:lnTo>
                  <a:pt x="27610" y="195976"/>
                </a:lnTo>
                <a:lnTo>
                  <a:pt x="31686" y="200149"/>
                </a:lnTo>
                <a:lnTo>
                  <a:pt x="35280" y="203027"/>
                </a:lnTo>
                <a:lnTo>
                  <a:pt x="41757" y="202307"/>
                </a:lnTo>
                <a:lnTo>
                  <a:pt x="1671147" y="202307"/>
                </a:lnTo>
                <a:lnTo>
                  <a:pt x="1678965" y="185747"/>
                </a:lnTo>
                <a:lnTo>
                  <a:pt x="1667647" y="178447"/>
                </a:lnTo>
                <a:lnTo>
                  <a:pt x="1655924" y="172699"/>
                </a:lnTo>
                <a:lnTo>
                  <a:pt x="1644739" y="166817"/>
                </a:lnTo>
                <a:lnTo>
                  <a:pt x="1635036" y="159111"/>
                </a:lnTo>
                <a:lnTo>
                  <a:pt x="1643959" y="148615"/>
                </a:lnTo>
                <a:lnTo>
                  <a:pt x="1654568" y="138863"/>
                </a:lnTo>
                <a:lnTo>
                  <a:pt x="1665311" y="128434"/>
                </a:lnTo>
                <a:lnTo>
                  <a:pt x="1674634" y="115912"/>
                </a:lnTo>
                <a:lnTo>
                  <a:pt x="1664189" y="103685"/>
                </a:lnTo>
                <a:lnTo>
                  <a:pt x="1653674" y="90445"/>
                </a:lnTo>
                <a:lnTo>
                  <a:pt x="1641943" y="78960"/>
                </a:lnTo>
                <a:lnTo>
                  <a:pt x="1627847" y="71998"/>
                </a:lnTo>
                <a:lnTo>
                  <a:pt x="1635148" y="62389"/>
                </a:lnTo>
                <a:lnTo>
                  <a:pt x="1643054" y="52917"/>
                </a:lnTo>
                <a:lnTo>
                  <a:pt x="1651634" y="43445"/>
                </a:lnTo>
                <a:lnTo>
                  <a:pt x="1660956" y="33839"/>
                </a:lnTo>
                <a:lnTo>
                  <a:pt x="1654809" y="24907"/>
                </a:lnTo>
                <a:lnTo>
                  <a:pt x="1653855" y="16379"/>
                </a:lnTo>
                <a:lnTo>
                  <a:pt x="1656815" y="8122"/>
                </a:lnTo>
                <a:lnTo>
                  <a:pt x="1662404" y="0"/>
                </a:lnTo>
                <a:close/>
              </a:path>
            </a:pathLst>
          </a:custGeom>
          <a:solidFill>
            <a:srgbClr val="1EC0C8"/>
          </a:solidFill>
        </p:spPr>
        <p:txBody>
          <a:bodyPr wrap="square" lIns="0" tIns="0" rIns="0" bIns="0" rtlCol="0"/>
          <a:lstStyle/>
          <a:p>
            <a:endParaRPr/>
          </a:p>
        </p:txBody>
      </p:sp>
      <p:sp>
        <p:nvSpPr>
          <p:cNvPr id="3" name="object 3"/>
          <p:cNvSpPr txBox="1">
            <a:spLocks noGrp="1"/>
          </p:cNvSpPr>
          <p:nvPr>
            <p:ph type="title"/>
          </p:nvPr>
        </p:nvSpPr>
        <p:spPr>
          <a:xfrm>
            <a:off x="2216150" y="1492250"/>
            <a:ext cx="12954000" cy="1124667"/>
          </a:xfrm>
          <a:prstGeom prst="rect">
            <a:avLst/>
          </a:prstGeom>
        </p:spPr>
        <p:txBody>
          <a:bodyPr vert="horz" wrap="square" lIns="0" tIns="16510" rIns="0" bIns="0" rtlCol="0">
            <a:spAutoFit/>
          </a:bodyPr>
          <a:lstStyle/>
          <a:p>
            <a:pPr marL="12700">
              <a:lnSpc>
                <a:spcPct val="100000"/>
              </a:lnSpc>
              <a:spcBef>
                <a:spcPts val="130"/>
              </a:spcBef>
            </a:pPr>
            <a:r>
              <a:rPr lang="fr-FR" sz="7200" dirty="0">
                <a:solidFill>
                  <a:srgbClr val="7030A0"/>
                </a:solidFill>
                <a:latin typeface="Arial" panose="020B0604020202020204" pitchFamily="34" charset="0"/>
                <a:cs typeface="Arial" panose="020B0604020202020204" pitchFamily="34" charset="0"/>
              </a:rPr>
              <a:t>Modèle Logique de Données</a:t>
            </a:r>
            <a:endParaRPr sz="6750" dirty="0">
              <a:solidFill>
                <a:srgbClr val="7030A0"/>
              </a:solidFill>
            </a:endParaRPr>
          </a:p>
        </p:txBody>
      </p:sp>
      <p:pic>
        <p:nvPicPr>
          <p:cNvPr id="5" name="Image 4">
            <a:extLst>
              <a:ext uri="{FF2B5EF4-FFF2-40B4-BE49-F238E27FC236}">
                <a16:creationId xmlns:a16="http://schemas.microsoft.com/office/drawing/2014/main" id="{8F2DE24B-26DA-48DE-B9DE-480D28A51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280" y="2940050"/>
            <a:ext cx="12193270" cy="6172200"/>
          </a:xfrm>
          <a:prstGeom prst="rect">
            <a:avLst/>
          </a:prstGeom>
        </p:spPr>
      </p:pic>
    </p:spTree>
    <p:extLst>
      <p:ext uri="{BB962C8B-B14F-4D97-AF65-F5344CB8AC3E}">
        <p14:creationId xmlns:p14="http://schemas.microsoft.com/office/powerpoint/2010/main" val="32924745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5600" y="9320399"/>
            <a:ext cx="15430500" cy="259715"/>
            <a:chOff x="1425600" y="9320399"/>
            <a:chExt cx="15430500" cy="259715"/>
          </a:xfrm>
        </p:grpSpPr>
        <p:sp>
          <p:nvSpPr>
            <p:cNvPr id="3" name="object 3"/>
            <p:cNvSpPr/>
            <p:nvPr/>
          </p:nvSpPr>
          <p:spPr>
            <a:xfrm>
              <a:off x="1425600" y="9320399"/>
              <a:ext cx="5144770" cy="259715"/>
            </a:xfrm>
            <a:custGeom>
              <a:avLst/>
              <a:gdLst/>
              <a:ahLst/>
              <a:cxnLst/>
              <a:rect l="l" t="t" r="r" b="b"/>
              <a:pathLst>
                <a:path w="5144770" h="259715">
                  <a:moveTo>
                    <a:pt x="5144363" y="0"/>
                  </a:moveTo>
                  <a:lnTo>
                    <a:pt x="0" y="0"/>
                  </a:lnTo>
                  <a:lnTo>
                    <a:pt x="0" y="259109"/>
                  </a:lnTo>
                  <a:lnTo>
                    <a:pt x="2572537" y="259109"/>
                  </a:lnTo>
                  <a:lnTo>
                    <a:pt x="5144363" y="259109"/>
                  </a:lnTo>
                  <a:lnTo>
                    <a:pt x="5144363" y="0"/>
                  </a:lnTo>
                  <a:close/>
                </a:path>
              </a:pathLst>
            </a:custGeom>
            <a:solidFill>
              <a:srgbClr val="10100F"/>
            </a:solidFill>
          </p:spPr>
          <p:txBody>
            <a:bodyPr wrap="square" lIns="0" tIns="0" rIns="0" bIns="0" rtlCol="0"/>
            <a:lstStyle/>
            <a:p>
              <a:endParaRPr/>
            </a:p>
          </p:txBody>
        </p:sp>
        <p:sp>
          <p:nvSpPr>
            <p:cNvPr id="4" name="object 4"/>
            <p:cNvSpPr/>
            <p:nvPr/>
          </p:nvSpPr>
          <p:spPr>
            <a:xfrm>
              <a:off x="6570675" y="9320399"/>
              <a:ext cx="5144770" cy="259715"/>
            </a:xfrm>
            <a:custGeom>
              <a:avLst/>
              <a:gdLst/>
              <a:ahLst/>
              <a:cxnLst/>
              <a:rect l="l" t="t" r="r" b="b"/>
              <a:pathLst>
                <a:path w="5144770" h="259715">
                  <a:moveTo>
                    <a:pt x="5144363" y="0"/>
                  </a:moveTo>
                  <a:lnTo>
                    <a:pt x="0" y="0"/>
                  </a:lnTo>
                  <a:lnTo>
                    <a:pt x="0" y="259109"/>
                  </a:lnTo>
                  <a:lnTo>
                    <a:pt x="2572550" y="259109"/>
                  </a:lnTo>
                  <a:lnTo>
                    <a:pt x="5144363" y="259109"/>
                  </a:lnTo>
                  <a:lnTo>
                    <a:pt x="5144363" y="0"/>
                  </a:lnTo>
                  <a:close/>
                </a:path>
              </a:pathLst>
            </a:custGeom>
            <a:solidFill>
              <a:srgbClr val="561EC5"/>
            </a:solidFill>
          </p:spPr>
          <p:txBody>
            <a:bodyPr wrap="square" lIns="0" tIns="0" rIns="0" bIns="0" rtlCol="0"/>
            <a:lstStyle/>
            <a:p>
              <a:endParaRPr/>
            </a:p>
          </p:txBody>
        </p:sp>
        <p:sp>
          <p:nvSpPr>
            <p:cNvPr id="5" name="object 5"/>
            <p:cNvSpPr/>
            <p:nvPr/>
          </p:nvSpPr>
          <p:spPr>
            <a:xfrm>
              <a:off x="11715762" y="9320399"/>
              <a:ext cx="5140960" cy="257175"/>
            </a:xfrm>
            <a:custGeom>
              <a:avLst/>
              <a:gdLst/>
              <a:ahLst/>
              <a:cxnLst/>
              <a:rect l="l" t="t" r="r" b="b"/>
              <a:pathLst>
                <a:path w="5140959" h="257175">
                  <a:moveTo>
                    <a:pt x="5140336" y="0"/>
                  </a:moveTo>
                  <a:lnTo>
                    <a:pt x="0" y="0"/>
                  </a:lnTo>
                  <a:lnTo>
                    <a:pt x="0" y="257174"/>
                  </a:lnTo>
                  <a:lnTo>
                    <a:pt x="5140336" y="257174"/>
                  </a:lnTo>
                  <a:lnTo>
                    <a:pt x="5140336" y="0"/>
                  </a:lnTo>
                  <a:close/>
                </a:path>
              </a:pathLst>
            </a:custGeom>
            <a:solidFill>
              <a:srgbClr val="1EC0C8"/>
            </a:solidFill>
          </p:spPr>
          <p:txBody>
            <a:bodyPr wrap="square" lIns="0" tIns="0" rIns="0" bIns="0" rtlCol="0"/>
            <a:lstStyle/>
            <a:p>
              <a:endParaRPr/>
            </a:p>
          </p:txBody>
        </p:sp>
      </p:grpSp>
      <p:sp>
        <p:nvSpPr>
          <p:cNvPr id="6" name="object 6"/>
          <p:cNvSpPr/>
          <p:nvPr/>
        </p:nvSpPr>
        <p:spPr>
          <a:xfrm>
            <a:off x="16611093" y="0"/>
            <a:ext cx="1676400" cy="1238885"/>
          </a:xfrm>
          <a:custGeom>
            <a:avLst/>
            <a:gdLst/>
            <a:ahLst/>
            <a:cxnLst/>
            <a:rect l="l" t="t" r="r" b="b"/>
            <a:pathLst>
              <a:path w="1676400" h="1238885">
                <a:moveTo>
                  <a:pt x="45386" y="330391"/>
                </a:moveTo>
                <a:lnTo>
                  <a:pt x="40544" y="342541"/>
                </a:lnTo>
                <a:lnTo>
                  <a:pt x="45656" y="361982"/>
                </a:lnTo>
                <a:lnTo>
                  <a:pt x="51816" y="383044"/>
                </a:lnTo>
                <a:lnTo>
                  <a:pt x="37909" y="383336"/>
                </a:lnTo>
                <a:lnTo>
                  <a:pt x="25527" y="384302"/>
                </a:lnTo>
                <a:lnTo>
                  <a:pt x="13525" y="386077"/>
                </a:lnTo>
                <a:lnTo>
                  <a:pt x="762" y="388797"/>
                </a:lnTo>
                <a:lnTo>
                  <a:pt x="6024" y="395527"/>
                </a:lnTo>
                <a:lnTo>
                  <a:pt x="10572" y="403199"/>
                </a:lnTo>
                <a:lnTo>
                  <a:pt x="15263" y="410871"/>
                </a:lnTo>
                <a:lnTo>
                  <a:pt x="20955" y="417601"/>
                </a:lnTo>
                <a:lnTo>
                  <a:pt x="15875" y="418325"/>
                </a:lnTo>
                <a:lnTo>
                  <a:pt x="3683" y="419049"/>
                </a:lnTo>
                <a:lnTo>
                  <a:pt x="0" y="419760"/>
                </a:lnTo>
                <a:lnTo>
                  <a:pt x="762" y="423367"/>
                </a:lnTo>
                <a:lnTo>
                  <a:pt x="1524" y="428409"/>
                </a:lnTo>
                <a:lnTo>
                  <a:pt x="3683" y="434886"/>
                </a:lnTo>
                <a:lnTo>
                  <a:pt x="1432052" y="1238402"/>
                </a:lnTo>
                <a:lnTo>
                  <a:pt x="1430740" y="1228921"/>
                </a:lnTo>
                <a:lnTo>
                  <a:pt x="1431940" y="1220316"/>
                </a:lnTo>
                <a:lnTo>
                  <a:pt x="1436784" y="1213193"/>
                </a:lnTo>
                <a:lnTo>
                  <a:pt x="1446403" y="1208163"/>
                </a:lnTo>
                <a:lnTo>
                  <a:pt x="1442509" y="1195449"/>
                </a:lnTo>
                <a:lnTo>
                  <a:pt x="1439354" y="1183141"/>
                </a:lnTo>
                <a:lnTo>
                  <a:pt x="1436866" y="1171105"/>
                </a:lnTo>
                <a:lnTo>
                  <a:pt x="1434973" y="1159205"/>
                </a:lnTo>
                <a:lnTo>
                  <a:pt x="1451446" y="1159205"/>
                </a:lnTo>
                <a:lnTo>
                  <a:pt x="1466421" y="1154611"/>
                </a:lnTo>
                <a:lnTo>
                  <a:pt x="1481889" y="1147760"/>
                </a:lnTo>
                <a:lnTo>
                  <a:pt x="1496822" y="1141920"/>
                </a:lnTo>
                <a:lnTo>
                  <a:pt x="1494174" y="1126451"/>
                </a:lnTo>
                <a:lnTo>
                  <a:pt x="1489551" y="1112132"/>
                </a:lnTo>
                <a:lnTo>
                  <a:pt x="1484784" y="1098490"/>
                </a:lnTo>
                <a:lnTo>
                  <a:pt x="1481709" y="1085049"/>
                </a:lnTo>
                <a:lnTo>
                  <a:pt x="1493867" y="1082977"/>
                </a:lnTo>
                <a:lnTo>
                  <a:pt x="1524268" y="1082977"/>
                </a:lnTo>
                <a:lnTo>
                  <a:pt x="1532890" y="1082167"/>
                </a:lnTo>
                <a:lnTo>
                  <a:pt x="1533439" y="1068979"/>
                </a:lnTo>
                <a:lnTo>
                  <a:pt x="1534048" y="1055522"/>
                </a:lnTo>
                <a:lnTo>
                  <a:pt x="1533157" y="1042065"/>
                </a:lnTo>
                <a:lnTo>
                  <a:pt x="1529207" y="1028877"/>
                </a:lnTo>
                <a:lnTo>
                  <a:pt x="1541528" y="1026147"/>
                </a:lnTo>
                <a:lnTo>
                  <a:pt x="1554241" y="1025910"/>
                </a:lnTo>
                <a:lnTo>
                  <a:pt x="1577801" y="1025910"/>
                </a:lnTo>
                <a:lnTo>
                  <a:pt x="1576570" y="1017362"/>
                </a:lnTo>
                <a:lnTo>
                  <a:pt x="1573720" y="1004762"/>
                </a:lnTo>
                <a:lnTo>
                  <a:pt x="1571156" y="991621"/>
                </a:lnTo>
                <a:lnTo>
                  <a:pt x="1570355" y="978484"/>
                </a:lnTo>
                <a:lnTo>
                  <a:pt x="1600637" y="978484"/>
                </a:lnTo>
                <a:lnTo>
                  <a:pt x="1597677" y="970549"/>
                </a:lnTo>
                <a:lnTo>
                  <a:pt x="1591198" y="959491"/>
                </a:lnTo>
                <a:lnTo>
                  <a:pt x="1584172" y="948566"/>
                </a:lnTo>
                <a:lnTo>
                  <a:pt x="1578229" y="937437"/>
                </a:lnTo>
                <a:lnTo>
                  <a:pt x="1613827" y="937437"/>
                </a:lnTo>
                <a:lnTo>
                  <a:pt x="1613739" y="935408"/>
                </a:lnTo>
                <a:lnTo>
                  <a:pt x="1612773" y="929525"/>
                </a:lnTo>
                <a:lnTo>
                  <a:pt x="1620587" y="928723"/>
                </a:lnTo>
                <a:lnTo>
                  <a:pt x="1629949" y="926371"/>
                </a:lnTo>
                <a:lnTo>
                  <a:pt x="1639169" y="924155"/>
                </a:lnTo>
                <a:lnTo>
                  <a:pt x="1646555" y="923759"/>
                </a:lnTo>
                <a:lnTo>
                  <a:pt x="1642907" y="914705"/>
                </a:lnTo>
                <a:lnTo>
                  <a:pt x="1641094" y="904771"/>
                </a:lnTo>
                <a:lnTo>
                  <a:pt x="1640232" y="895511"/>
                </a:lnTo>
                <a:lnTo>
                  <a:pt x="1639443" y="888479"/>
                </a:lnTo>
                <a:lnTo>
                  <a:pt x="1645193" y="887354"/>
                </a:lnTo>
                <a:lnTo>
                  <a:pt x="1658838" y="882403"/>
                </a:lnTo>
                <a:lnTo>
                  <a:pt x="1664589" y="881278"/>
                </a:lnTo>
                <a:lnTo>
                  <a:pt x="1659669" y="861224"/>
                </a:lnTo>
                <a:lnTo>
                  <a:pt x="1653714" y="841775"/>
                </a:lnTo>
                <a:lnTo>
                  <a:pt x="1651926" y="824078"/>
                </a:lnTo>
                <a:lnTo>
                  <a:pt x="1658767" y="810729"/>
                </a:lnTo>
                <a:lnTo>
                  <a:pt x="1657350" y="810729"/>
                </a:lnTo>
                <a:lnTo>
                  <a:pt x="1659509" y="809282"/>
                </a:lnTo>
                <a:lnTo>
                  <a:pt x="1665986" y="809282"/>
                </a:lnTo>
                <a:lnTo>
                  <a:pt x="1676146" y="807847"/>
                </a:lnTo>
                <a:lnTo>
                  <a:pt x="828662" y="331203"/>
                </a:lnTo>
                <a:lnTo>
                  <a:pt x="69088" y="331203"/>
                </a:lnTo>
                <a:lnTo>
                  <a:pt x="45386" y="330391"/>
                </a:lnTo>
                <a:close/>
              </a:path>
              <a:path w="1676400" h="1238885">
                <a:moveTo>
                  <a:pt x="1451446" y="1159205"/>
                </a:moveTo>
                <a:lnTo>
                  <a:pt x="1434973" y="1159205"/>
                </a:lnTo>
                <a:lnTo>
                  <a:pt x="1450691" y="1159437"/>
                </a:lnTo>
                <a:lnTo>
                  <a:pt x="1451446" y="1159205"/>
                </a:lnTo>
                <a:close/>
              </a:path>
              <a:path w="1676400" h="1238885">
                <a:moveTo>
                  <a:pt x="1524268" y="1082977"/>
                </a:moveTo>
                <a:lnTo>
                  <a:pt x="1493867" y="1082977"/>
                </a:lnTo>
                <a:lnTo>
                  <a:pt x="1506489" y="1083065"/>
                </a:lnTo>
                <a:lnTo>
                  <a:pt x="1519517" y="1083424"/>
                </a:lnTo>
                <a:lnTo>
                  <a:pt x="1524268" y="1082977"/>
                </a:lnTo>
                <a:close/>
              </a:path>
              <a:path w="1676400" h="1238885">
                <a:moveTo>
                  <a:pt x="1577801" y="1025910"/>
                </a:moveTo>
                <a:lnTo>
                  <a:pt x="1554241" y="1025910"/>
                </a:lnTo>
                <a:lnTo>
                  <a:pt x="1566693" y="1027157"/>
                </a:lnTo>
                <a:lnTo>
                  <a:pt x="1578229" y="1028877"/>
                </a:lnTo>
                <a:lnTo>
                  <a:pt x="1577801" y="1025910"/>
                </a:lnTo>
                <a:close/>
              </a:path>
              <a:path w="1676400" h="1238885">
                <a:moveTo>
                  <a:pt x="1601467" y="980709"/>
                </a:moveTo>
                <a:lnTo>
                  <a:pt x="1595286" y="980709"/>
                </a:lnTo>
                <a:lnTo>
                  <a:pt x="1601978" y="982078"/>
                </a:lnTo>
                <a:lnTo>
                  <a:pt x="1601467" y="980709"/>
                </a:lnTo>
                <a:close/>
              </a:path>
              <a:path w="1676400" h="1238885">
                <a:moveTo>
                  <a:pt x="1600637" y="978484"/>
                </a:moveTo>
                <a:lnTo>
                  <a:pt x="1570355" y="978484"/>
                </a:lnTo>
                <a:lnTo>
                  <a:pt x="1578189" y="980667"/>
                </a:lnTo>
                <a:lnTo>
                  <a:pt x="1586928" y="980824"/>
                </a:lnTo>
                <a:lnTo>
                  <a:pt x="1595286" y="980709"/>
                </a:lnTo>
                <a:lnTo>
                  <a:pt x="1601467" y="980709"/>
                </a:lnTo>
                <a:lnTo>
                  <a:pt x="1600637" y="978484"/>
                </a:lnTo>
                <a:close/>
              </a:path>
              <a:path w="1676400" h="1238885">
                <a:moveTo>
                  <a:pt x="1613827" y="937437"/>
                </a:moveTo>
                <a:lnTo>
                  <a:pt x="1578229" y="937437"/>
                </a:lnTo>
                <a:lnTo>
                  <a:pt x="1588039" y="941273"/>
                </a:lnTo>
                <a:lnTo>
                  <a:pt x="1597850" y="945988"/>
                </a:lnTo>
                <a:lnTo>
                  <a:pt x="1607375" y="951107"/>
                </a:lnTo>
                <a:lnTo>
                  <a:pt x="1616329" y="956157"/>
                </a:lnTo>
                <a:lnTo>
                  <a:pt x="1614576" y="949060"/>
                </a:lnTo>
                <a:lnTo>
                  <a:pt x="1614027" y="942032"/>
                </a:lnTo>
                <a:lnTo>
                  <a:pt x="1613827" y="937437"/>
                </a:lnTo>
                <a:close/>
              </a:path>
              <a:path w="1676400" h="1238885">
                <a:moveTo>
                  <a:pt x="1659509" y="809282"/>
                </a:moveTo>
                <a:lnTo>
                  <a:pt x="1657350" y="810729"/>
                </a:lnTo>
                <a:lnTo>
                  <a:pt x="1658900" y="810470"/>
                </a:lnTo>
                <a:lnTo>
                  <a:pt x="1659509" y="809282"/>
                </a:lnTo>
                <a:close/>
              </a:path>
              <a:path w="1676400" h="1238885">
                <a:moveTo>
                  <a:pt x="1658900" y="810470"/>
                </a:moveTo>
                <a:lnTo>
                  <a:pt x="1657350" y="810729"/>
                </a:lnTo>
                <a:lnTo>
                  <a:pt x="1658767" y="810729"/>
                </a:lnTo>
                <a:lnTo>
                  <a:pt x="1658900" y="810470"/>
                </a:lnTo>
                <a:close/>
              </a:path>
              <a:path w="1676400" h="1238885">
                <a:moveTo>
                  <a:pt x="1665986" y="809282"/>
                </a:moveTo>
                <a:lnTo>
                  <a:pt x="1659509" y="809282"/>
                </a:lnTo>
                <a:lnTo>
                  <a:pt x="1658900" y="810470"/>
                </a:lnTo>
                <a:lnTo>
                  <a:pt x="1665986" y="809282"/>
                </a:lnTo>
                <a:close/>
              </a:path>
              <a:path w="1676400" h="1238885">
                <a:moveTo>
                  <a:pt x="84201" y="304558"/>
                </a:moveTo>
                <a:lnTo>
                  <a:pt x="79883" y="305282"/>
                </a:lnTo>
                <a:lnTo>
                  <a:pt x="74435" y="307207"/>
                </a:lnTo>
                <a:lnTo>
                  <a:pt x="71262" y="308792"/>
                </a:lnTo>
                <a:lnTo>
                  <a:pt x="67542" y="310242"/>
                </a:lnTo>
                <a:lnTo>
                  <a:pt x="60452" y="311759"/>
                </a:lnTo>
                <a:lnTo>
                  <a:pt x="64770" y="317525"/>
                </a:lnTo>
                <a:lnTo>
                  <a:pt x="64770" y="323278"/>
                </a:lnTo>
                <a:lnTo>
                  <a:pt x="69088" y="331203"/>
                </a:lnTo>
                <a:lnTo>
                  <a:pt x="828662" y="331203"/>
                </a:lnTo>
                <a:lnTo>
                  <a:pt x="787701" y="308165"/>
                </a:lnTo>
                <a:lnTo>
                  <a:pt x="90043" y="308165"/>
                </a:lnTo>
                <a:lnTo>
                  <a:pt x="84201" y="304558"/>
                </a:lnTo>
                <a:close/>
              </a:path>
              <a:path w="1676400" h="1238885">
                <a:moveTo>
                  <a:pt x="95123" y="298805"/>
                </a:moveTo>
                <a:lnTo>
                  <a:pt x="93599" y="301675"/>
                </a:lnTo>
                <a:lnTo>
                  <a:pt x="98679" y="307441"/>
                </a:lnTo>
                <a:lnTo>
                  <a:pt x="94361" y="307441"/>
                </a:lnTo>
                <a:lnTo>
                  <a:pt x="90043" y="308165"/>
                </a:lnTo>
                <a:lnTo>
                  <a:pt x="787701" y="308165"/>
                </a:lnTo>
                <a:lnTo>
                  <a:pt x="780023" y="303847"/>
                </a:lnTo>
                <a:lnTo>
                  <a:pt x="108077" y="303847"/>
                </a:lnTo>
                <a:lnTo>
                  <a:pt x="105156" y="301675"/>
                </a:lnTo>
                <a:lnTo>
                  <a:pt x="95123" y="298805"/>
                </a:lnTo>
                <a:close/>
              </a:path>
              <a:path w="1676400" h="1238885">
                <a:moveTo>
                  <a:pt x="125984" y="195122"/>
                </a:moveTo>
                <a:lnTo>
                  <a:pt x="126746" y="201599"/>
                </a:lnTo>
                <a:lnTo>
                  <a:pt x="126746" y="207365"/>
                </a:lnTo>
                <a:lnTo>
                  <a:pt x="130302" y="214566"/>
                </a:lnTo>
                <a:lnTo>
                  <a:pt x="123513" y="220165"/>
                </a:lnTo>
                <a:lnTo>
                  <a:pt x="114174" y="230563"/>
                </a:lnTo>
                <a:lnTo>
                  <a:pt x="107315" y="236169"/>
                </a:lnTo>
                <a:lnTo>
                  <a:pt x="112954" y="253400"/>
                </a:lnTo>
                <a:lnTo>
                  <a:pt x="111283" y="267665"/>
                </a:lnTo>
                <a:lnTo>
                  <a:pt x="110136" y="282739"/>
                </a:lnTo>
                <a:lnTo>
                  <a:pt x="117348" y="302399"/>
                </a:lnTo>
                <a:lnTo>
                  <a:pt x="108077" y="303847"/>
                </a:lnTo>
                <a:lnTo>
                  <a:pt x="780023" y="303847"/>
                </a:lnTo>
                <a:lnTo>
                  <a:pt x="588804" y="196301"/>
                </a:lnTo>
                <a:lnTo>
                  <a:pt x="140896" y="196301"/>
                </a:lnTo>
                <a:lnTo>
                  <a:pt x="125984" y="195122"/>
                </a:lnTo>
                <a:close/>
              </a:path>
              <a:path w="1676400" h="1238885">
                <a:moveTo>
                  <a:pt x="159131" y="173520"/>
                </a:moveTo>
                <a:lnTo>
                  <a:pt x="158005" y="186514"/>
                </a:lnTo>
                <a:lnTo>
                  <a:pt x="151749" y="193770"/>
                </a:lnTo>
                <a:lnTo>
                  <a:pt x="140896" y="196301"/>
                </a:lnTo>
                <a:lnTo>
                  <a:pt x="588804" y="196301"/>
                </a:lnTo>
                <a:lnTo>
                  <a:pt x="553424" y="176403"/>
                </a:lnTo>
                <a:lnTo>
                  <a:pt x="169164" y="176403"/>
                </a:lnTo>
                <a:lnTo>
                  <a:pt x="161290" y="174244"/>
                </a:lnTo>
                <a:lnTo>
                  <a:pt x="159131" y="173520"/>
                </a:lnTo>
                <a:close/>
              </a:path>
              <a:path w="1676400" h="1238885">
                <a:moveTo>
                  <a:pt x="188722" y="56159"/>
                </a:moveTo>
                <a:lnTo>
                  <a:pt x="196990" y="72361"/>
                </a:lnTo>
                <a:lnTo>
                  <a:pt x="200390" y="87480"/>
                </a:lnTo>
                <a:lnTo>
                  <a:pt x="200812" y="101518"/>
                </a:lnTo>
                <a:lnTo>
                  <a:pt x="200152" y="114477"/>
                </a:lnTo>
                <a:lnTo>
                  <a:pt x="189001" y="118409"/>
                </a:lnTo>
                <a:lnTo>
                  <a:pt x="183340" y="121596"/>
                </a:lnTo>
                <a:lnTo>
                  <a:pt x="179417" y="125725"/>
                </a:lnTo>
                <a:lnTo>
                  <a:pt x="173482" y="132486"/>
                </a:lnTo>
                <a:lnTo>
                  <a:pt x="169926" y="132486"/>
                </a:lnTo>
                <a:lnTo>
                  <a:pt x="160528" y="133197"/>
                </a:lnTo>
                <a:lnTo>
                  <a:pt x="156972" y="134645"/>
                </a:lnTo>
                <a:lnTo>
                  <a:pt x="162724" y="143857"/>
                </a:lnTo>
                <a:lnTo>
                  <a:pt x="166703" y="154354"/>
                </a:lnTo>
                <a:lnTo>
                  <a:pt x="170134" y="164715"/>
                </a:lnTo>
                <a:lnTo>
                  <a:pt x="174244" y="173520"/>
                </a:lnTo>
                <a:lnTo>
                  <a:pt x="169164" y="176403"/>
                </a:lnTo>
                <a:lnTo>
                  <a:pt x="553424" y="176403"/>
                </a:lnTo>
                <a:lnTo>
                  <a:pt x="348593" y="61201"/>
                </a:lnTo>
                <a:lnTo>
                  <a:pt x="213868" y="61201"/>
                </a:lnTo>
                <a:lnTo>
                  <a:pt x="200199" y="58142"/>
                </a:lnTo>
                <a:lnTo>
                  <a:pt x="194240" y="56948"/>
                </a:lnTo>
                <a:lnTo>
                  <a:pt x="188722" y="56159"/>
                </a:lnTo>
                <a:close/>
              </a:path>
              <a:path w="1676400" h="1238885">
                <a:moveTo>
                  <a:pt x="205994" y="46088"/>
                </a:moveTo>
                <a:lnTo>
                  <a:pt x="207391" y="51841"/>
                </a:lnTo>
                <a:lnTo>
                  <a:pt x="211709" y="57607"/>
                </a:lnTo>
                <a:lnTo>
                  <a:pt x="213868" y="61201"/>
                </a:lnTo>
                <a:lnTo>
                  <a:pt x="348593" y="61201"/>
                </a:lnTo>
                <a:lnTo>
                  <a:pt x="331951" y="51841"/>
                </a:lnTo>
                <a:lnTo>
                  <a:pt x="231902" y="51841"/>
                </a:lnTo>
                <a:lnTo>
                  <a:pt x="225907" y="50131"/>
                </a:lnTo>
                <a:lnTo>
                  <a:pt x="219186" y="48421"/>
                </a:lnTo>
                <a:lnTo>
                  <a:pt x="212345" y="46983"/>
                </a:lnTo>
                <a:lnTo>
                  <a:pt x="205994" y="46088"/>
                </a:lnTo>
                <a:close/>
              </a:path>
              <a:path w="1676400" h="1238885">
                <a:moveTo>
                  <a:pt x="218948" y="24485"/>
                </a:moveTo>
                <a:lnTo>
                  <a:pt x="221972" y="29976"/>
                </a:lnTo>
                <a:lnTo>
                  <a:pt x="224853" y="37625"/>
                </a:lnTo>
                <a:lnTo>
                  <a:pt x="228020" y="45543"/>
                </a:lnTo>
                <a:lnTo>
                  <a:pt x="231902" y="51841"/>
                </a:lnTo>
                <a:lnTo>
                  <a:pt x="331951" y="51841"/>
                </a:lnTo>
                <a:lnTo>
                  <a:pt x="293541" y="30238"/>
                </a:lnTo>
                <a:lnTo>
                  <a:pt x="250571" y="30238"/>
                </a:lnTo>
                <a:lnTo>
                  <a:pt x="242700" y="28430"/>
                </a:lnTo>
                <a:lnTo>
                  <a:pt x="234473" y="27633"/>
                </a:lnTo>
                <a:lnTo>
                  <a:pt x="226389" y="26700"/>
                </a:lnTo>
                <a:lnTo>
                  <a:pt x="218948" y="24485"/>
                </a:lnTo>
                <a:close/>
              </a:path>
              <a:path w="1676400" h="1238885">
                <a:moveTo>
                  <a:pt x="239014" y="8648"/>
                </a:moveTo>
                <a:lnTo>
                  <a:pt x="244094" y="14401"/>
                </a:lnTo>
                <a:lnTo>
                  <a:pt x="249174" y="25920"/>
                </a:lnTo>
                <a:lnTo>
                  <a:pt x="250571" y="30238"/>
                </a:lnTo>
                <a:lnTo>
                  <a:pt x="293541" y="30238"/>
                </a:lnTo>
                <a:lnTo>
                  <a:pt x="260256" y="11518"/>
                </a:lnTo>
                <a:lnTo>
                  <a:pt x="249809" y="11518"/>
                </a:lnTo>
                <a:lnTo>
                  <a:pt x="239014" y="8648"/>
                </a:lnTo>
                <a:close/>
              </a:path>
              <a:path w="1676400" h="1238885">
                <a:moveTo>
                  <a:pt x="239776" y="0"/>
                </a:moveTo>
                <a:lnTo>
                  <a:pt x="243332" y="4318"/>
                </a:lnTo>
                <a:lnTo>
                  <a:pt x="247015" y="9359"/>
                </a:lnTo>
                <a:lnTo>
                  <a:pt x="249809" y="11518"/>
                </a:lnTo>
                <a:lnTo>
                  <a:pt x="260256" y="11518"/>
                </a:lnTo>
                <a:lnTo>
                  <a:pt x="239776" y="0"/>
                </a:lnTo>
                <a:close/>
              </a:path>
            </a:pathLst>
          </a:custGeom>
          <a:solidFill>
            <a:srgbClr val="1EC0C8"/>
          </a:solidFill>
        </p:spPr>
        <p:txBody>
          <a:bodyPr wrap="square" lIns="0" tIns="0" rIns="0" bIns="0" rtlCol="0"/>
          <a:lstStyle/>
          <a:p>
            <a:endParaRPr/>
          </a:p>
        </p:txBody>
      </p:sp>
      <p:sp>
        <p:nvSpPr>
          <p:cNvPr id="7" name="object 7"/>
          <p:cNvSpPr txBox="1">
            <a:spLocks noGrp="1"/>
          </p:cNvSpPr>
          <p:nvPr>
            <p:ph type="title"/>
          </p:nvPr>
        </p:nvSpPr>
        <p:spPr>
          <a:xfrm>
            <a:off x="7795107" y="1494650"/>
            <a:ext cx="4072890" cy="768350"/>
          </a:xfrm>
          <a:prstGeom prst="rect">
            <a:avLst/>
          </a:prstGeom>
        </p:spPr>
        <p:txBody>
          <a:bodyPr vert="horz" wrap="square" lIns="0" tIns="15875" rIns="0" bIns="0" rtlCol="0">
            <a:spAutoFit/>
          </a:bodyPr>
          <a:lstStyle/>
          <a:p>
            <a:pPr marL="12700">
              <a:lnSpc>
                <a:spcPct val="100000"/>
              </a:lnSpc>
              <a:spcBef>
                <a:spcPts val="125"/>
              </a:spcBef>
            </a:pPr>
            <a:r>
              <a:rPr sz="4850" spc="455" dirty="0">
                <a:solidFill>
                  <a:srgbClr val="561EC5"/>
                </a:solidFill>
              </a:rPr>
              <a:t>Technologies</a:t>
            </a:r>
            <a:endParaRPr sz="4850" dirty="0"/>
          </a:p>
        </p:txBody>
      </p:sp>
      <p:pic>
        <p:nvPicPr>
          <p:cNvPr id="8" name="object 8"/>
          <p:cNvPicPr/>
          <p:nvPr/>
        </p:nvPicPr>
        <p:blipFill>
          <a:blip r:embed="rId2" cstate="print"/>
          <a:stretch>
            <a:fillRect/>
          </a:stretch>
        </p:blipFill>
        <p:spPr>
          <a:xfrm>
            <a:off x="7985518" y="5534241"/>
            <a:ext cx="104775" cy="104775"/>
          </a:xfrm>
          <a:prstGeom prst="rect">
            <a:avLst/>
          </a:prstGeom>
        </p:spPr>
      </p:pic>
      <p:pic>
        <p:nvPicPr>
          <p:cNvPr id="9" name="object 9"/>
          <p:cNvPicPr/>
          <p:nvPr/>
        </p:nvPicPr>
        <p:blipFill>
          <a:blip r:embed="rId2" cstate="print"/>
          <a:stretch>
            <a:fillRect/>
          </a:stretch>
        </p:blipFill>
        <p:spPr>
          <a:xfrm>
            <a:off x="7985518" y="6029541"/>
            <a:ext cx="104775" cy="104775"/>
          </a:xfrm>
          <a:prstGeom prst="rect">
            <a:avLst/>
          </a:prstGeom>
        </p:spPr>
      </p:pic>
      <p:pic>
        <p:nvPicPr>
          <p:cNvPr id="10" name="object 10"/>
          <p:cNvPicPr/>
          <p:nvPr/>
        </p:nvPicPr>
        <p:blipFill>
          <a:blip r:embed="rId2" cstate="print"/>
          <a:stretch>
            <a:fillRect/>
          </a:stretch>
        </p:blipFill>
        <p:spPr>
          <a:xfrm>
            <a:off x="7985518" y="6515316"/>
            <a:ext cx="104775" cy="104775"/>
          </a:xfrm>
          <a:prstGeom prst="rect">
            <a:avLst/>
          </a:prstGeom>
        </p:spPr>
      </p:pic>
      <p:sp>
        <p:nvSpPr>
          <p:cNvPr id="11" name="object 11"/>
          <p:cNvSpPr txBox="1"/>
          <p:nvPr/>
        </p:nvSpPr>
        <p:spPr>
          <a:xfrm>
            <a:off x="7810893" y="2811373"/>
            <a:ext cx="7911465" cy="5180264"/>
          </a:xfrm>
          <a:prstGeom prst="rect">
            <a:avLst/>
          </a:prstGeom>
        </p:spPr>
        <p:txBody>
          <a:bodyPr vert="horz" wrap="square" lIns="0" tIns="9525" rIns="0" bIns="0" rtlCol="0">
            <a:spAutoFit/>
          </a:bodyPr>
          <a:lstStyle/>
          <a:p>
            <a:r>
              <a:rPr lang="fr-FR" sz="2800" dirty="0">
                <a:latin typeface="Arial Narrow" panose="020B0606020202030204" pitchFamily="34" charset="0"/>
              </a:rPr>
              <a:t>Le projet OUSGR repose sur un ensemble de technologies modernes :</a:t>
            </a:r>
          </a:p>
          <a:p>
            <a:pPr>
              <a:buFont typeface="Arial" panose="020B0604020202020204" pitchFamily="34" charset="0"/>
              <a:buChar char="•"/>
            </a:pPr>
            <a:r>
              <a:rPr lang="fr-FR" sz="2800" b="1" dirty="0" err="1">
                <a:latin typeface="Arial Narrow" panose="020B0606020202030204" pitchFamily="34" charset="0"/>
              </a:rPr>
              <a:t>Laravel</a:t>
            </a:r>
            <a:r>
              <a:rPr lang="fr-FR" sz="2800" dirty="0">
                <a:latin typeface="Arial Narrow" panose="020B0606020202030204" pitchFamily="34" charset="0"/>
              </a:rPr>
              <a:t> pour le développement du backend et la gestion des données.</a:t>
            </a:r>
          </a:p>
          <a:p>
            <a:pPr>
              <a:buFont typeface="Arial" panose="020B0604020202020204" pitchFamily="34" charset="0"/>
              <a:buChar char="•"/>
            </a:pPr>
            <a:r>
              <a:rPr lang="fr-FR" sz="2800" b="1" dirty="0">
                <a:latin typeface="Arial Narrow" panose="020B0606020202030204" pitchFamily="34" charset="0"/>
              </a:rPr>
              <a:t>React.js</a:t>
            </a:r>
            <a:r>
              <a:rPr lang="fr-FR" sz="2800" dirty="0">
                <a:latin typeface="Arial Narrow" panose="020B0606020202030204" pitchFamily="34" charset="0"/>
              </a:rPr>
              <a:t> pour créer une interface utilisateur dynamique et réactive.</a:t>
            </a:r>
          </a:p>
          <a:p>
            <a:pPr>
              <a:buFont typeface="Arial" panose="020B0604020202020204" pitchFamily="34" charset="0"/>
              <a:buChar char="•"/>
            </a:pPr>
            <a:r>
              <a:rPr lang="fr-FR" sz="2800" b="1" dirty="0">
                <a:latin typeface="Arial Narrow" panose="020B0606020202030204" pitchFamily="34" charset="0"/>
              </a:rPr>
              <a:t>MySQL</a:t>
            </a:r>
            <a:r>
              <a:rPr lang="fr-FR" sz="2800" dirty="0">
                <a:latin typeface="Arial Narrow" panose="020B0606020202030204" pitchFamily="34" charset="0"/>
              </a:rPr>
              <a:t> pour le stockage sécurisé des informations.</a:t>
            </a:r>
          </a:p>
          <a:p>
            <a:pPr>
              <a:buFont typeface="Arial" panose="020B0604020202020204" pitchFamily="34" charset="0"/>
              <a:buChar char="•"/>
            </a:pPr>
            <a:r>
              <a:rPr lang="fr-FR" sz="2800" b="1" dirty="0">
                <a:latin typeface="Arial Narrow" panose="020B0606020202030204" pitchFamily="34" charset="0"/>
              </a:rPr>
              <a:t>Bootstrap</a:t>
            </a:r>
            <a:r>
              <a:rPr lang="fr-FR" sz="2800" dirty="0">
                <a:latin typeface="Arial Narrow" panose="020B0606020202030204" pitchFamily="34" charset="0"/>
              </a:rPr>
              <a:t> et </a:t>
            </a:r>
            <a:r>
              <a:rPr lang="fr-FR" sz="2800" b="1" dirty="0" err="1">
                <a:latin typeface="Arial Narrow" panose="020B0606020202030204" pitchFamily="34" charset="0"/>
              </a:rPr>
              <a:t>Tailwind</a:t>
            </a:r>
            <a:r>
              <a:rPr lang="fr-FR" sz="2800" b="1" dirty="0">
                <a:latin typeface="Arial Narrow" panose="020B0606020202030204" pitchFamily="34" charset="0"/>
              </a:rPr>
              <a:t> CSS</a:t>
            </a:r>
            <a:r>
              <a:rPr lang="fr-FR" sz="2800" dirty="0">
                <a:latin typeface="Arial Narrow" panose="020B0606020202030204" pitchFamily="34" charset="0"/>
              </a:rPr>
              <a:t> pour un design responsive et moderne.</a:t>
            </a:r>
          </a:p>
          <a:p>
            <a:pPr>
              <a:buFont typeface="Arial" panose="020B0604020202020204" pitchFamily="34" charset="0"/>
              <a:buChar char="•"/>
            </a:pPr>
            <a:r>
              <a:rPr lang="fr-FR" sz="2800" b="1" dirty="0">
                <a:latin typeface="Arial Narrow" panose="020B0606020202030204" pitchFamily="34" charset="0"/>
              </a:rPr>
              <a:t>Chart.js</a:t>
            </a:r>
            <a:r>
              <a:rPr lang="fr-FR" sz="2800" dirty="0">
                <a:latin typeface="Arial Narrow" panose="020B0606020202030204" pitchFamily="34" charset="0"/>
              </a:rPr>
              <a:t> pour l'affichage des statistiques sous forme graphique.</a:t>
            </a:r>
          </a:p>
          <a:p>
            <a:pPr>
              <a:buFont typeface="Arial" panose="020B0604020202020204" pitchFamily="34" charset="0"/>
              <a:buChar char="•"/>
            </a:pPr>
            <a:r>
              <a:rPr lang="fr-FR" sz="2800" b="1" dirty="0" err="1">
                <a:latin typeface="Arial Narrow" panose="020B0606020202030204" pitchFamily="34" charset="0"/>
              </a:rPr>
              <a:t>Figma</a:t>
            </a:r>
            <a:r>
              <a:rPr lang="fr-FR" sz="2800" dirty="0">
                <a:latin typeface="Arial Narrow" panose="020B0606020202030204" pitchFamily="34" charset="0"/>
              </a:rPr>
              <a:t> pour la conception des maquettes UI.</a:t>
            </a:r>
          </a:p>
        </p:txBody>
      </p:sp>
      <p:pic>
        <p:nvPicPr>
          <p:cNvPr id="12" name="object 12"/>
          <p:cNvPicPr/>
          <p:nvPr/>
        </p:nvPicPr>
        <p:blipFill>
          <a:blip r:embed="rId3" cstate="print"/>
          <a:stretch>
            <a:fillRect/>
          </a:stretch>
        </p:blipFill>
        <p:spPr>
          <a:xfrm>
            <a:off x="1424165" y="874877"/>
            <a:ext cx="5905500" cy="79724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5600" y="9320399"/>
            <a:ext cx="15430500" cy="259715"/>
            <a:chOff x="1425600" y="9320399"/>
            <a:chExt cx="15430500" cy="259715"/>
          </a:xfrm>
        </p:grpSpPr>
        <p:sp>
          <p:nvSpPr>
            <p:cNvPr id="3" name="object 3"/>
            <p:cNvSpPr/>
            <p:nvPr/>
          </p:nvSpPr>
          <p:spPr>
            <a:xfrm>
              <a:off x="1425600" y="9320399"/>
              <a:ext cx="5144770" cy="259715"/>
            </a:xfrm>
            <a:custGeom>
              <a:avLst/>
              <a:gdLst/>
              <a:ahLst/>
              <a:cxnLst/>
              <a:rect l="l" t="t" r="r" b="b"/>
              <a:pathLst>
                <a:path w="5144770" h="259715">
                  <a:moveTo>
                    <a:pt x="5144363" y="0"/>
                  </a:moveTo>
                  <a:lnTo>
                    <a:pt x="0" y="0"/>
                  </a:lnTo>
                  <a:lnTo>
                    <a:pt x="0" y="259109"/>
                  </a:lnTo>
                  <a:lnTo>
                    <a:pt x="2572537" y="259109"/>
                  </a:lnTo>
                  <a:lnTo>
                    <a:pt x="5144363" y="259109"/>
                  </a:lnTo>
                  <a:lnTo>
                    <a:pt x="5144363" y="0"/>
                  </a:lnTo>
                  <a:close/>
                </a:path>
              </a:pathLst>
            </a:custGeom>
            <a:solidFill>
              <a:srgbClr val="10100F"/>
            </a:solidFill>
          </p:spPr>
          <p:txBody>
            <a:bodyPr wrap="square" lIns="0" tIns="0" rIns="0" bIns="0" rtlCol="0"/>
            <a:lstStyle/>
            <a:p>
              <a:endParaRPr/>
            </a:p>
          </p:txBody>
        </p:sp>
        <p:sp>
          <p:nvSpPr>
            <p:cNvPr id="4" name="object 4"/>
            <p:cNvSpPr/>
            <p:nvPr/>
          </p:nvSpPr>
          <p:spPr>
            <a:xfrm>
              <a:off x="6570675" y="9320399"/>
              <a:ext cx="5144770" cy="259715"/>
            </a:xfrm>
            <a:custGeom>
              <a:avLst/>
              <a:gdLst/>
              <a:ahLst/>
              <a:cxnLst/>
              <a:rect l="l" t="t" r="r" b="b"/>
              <a:pathLst>
                <a:path w="5144770" h="259715">
                  <a:moveTo>
                    <a:pt x="5144363" y="0"/>
                  </a:moveTo>
                  <a:lnTo>
                    <a:pt x="0" y="0"/>
                  </a:lnTo>
                  <a:lnTo>
                    <a:pt x="0" y="259109"/>
                  </a:lnTo>
                  <a:lnTo>
                    <a:pt x="2572550" y="259109"/>
                  </a:lnTo>
                  <a:lnTo>
                    <a:pt x="5144363" y="259109"/>
                  </a:lnTo>
                  <a:lnTo>
                    <a:pt x="5144363" y="0"/>
                  </a:lnTo>
                  <a:close/>
                </a:path>
              </a:pathLst>
            </a:custGeom>
            <a:solidFill>
              <a:srgbClr val="561EC5"/>
            </a:solidFill>
          </p:spPr>
          <p:txBody>
            <a:bodyPr wrap="square" lIns="0" tIns="0" rIns="0" bIns="0" rtlCol="0"/>
            <a:lstStyle/>
            <a:p>
              <a:endParaRPr/>
            </a:p>
          </p:txBody>
        </p:sp>
        <p:sp>
          <p:nvSpPr>
            <p:cNvPr id="5" name="object 5"/>
            <p:cNvSpPr/>
            <p:nvPr/>
          </p:nvSpPr>
          <p:spPr>
            <a:xfrm>
              <a:off x="11715762" y="9320399"/>
              <a:ext cx="5140960" cy="257175"/>
            </a:xfrm>
            <a:custGeom>
              <a:avLst/>
              <a:gdLst/>
              <a:ahLst/>
              <a:cxnLst/>
              <a:rect l="l" t="t" r="r" b="b"/>
              <a:pathLst>
                <a:path w="5140959" h="257175">
                  <a:moveTo>
                    <a:pt x="5140336" y="0"/>
                  </a:moveTo>
                  <a:lnTo>
                    <a:pt x="0" y="0"/>
                  </a:lnTo>
                  <a:lnTo>
                    <a:pt x="0" y="257174"/>
                  </a:lnTo>
                  <a:lnTo>
                    <a:pt x="5140336" y="257174"/>
                  </a:lnTo>
                  <a:lnTo>
                    <a:pt x="5140336" y="0"/>
                  </a:lnTo>
                  <a:close/>
                </a:path>
              </a:pathLst>
            </a:custGeom>
            <a:solidFill>
              <a:srgbClr val="1EC0C8"/>
            </a:solidFill>
          </p:spPr>
          <p:txBody>
            <a:bodyPr wrap="square" lIns="0" tIns="0" rIns="0" bIns="0" rtlCol="0"/>
            <a:lstStyle/>
            <a:p>
              <a:endParaRPr/>
            </a:p>
          </p:txBody>
        </p:sp>
      </p:grpSp>
      <p:sp>
        <p:nvSpPr>
          <p:cNvPr id="6" name="object 6"/>
          <p:cNvSpPr/>
          <p:nvPr/>
        </p:nvSpPr>
        <p:spPr>
          <a:xfrm>
            <a:off x="16611093" y="0"/>
            <a:ext cx="1676400" cy="1238885"/>
          </a:xfrm>
          <a:custGeom>
            <a:avLst/>
            <a:gdLst/>
            <a:ahLst/>
            <a:cxnLst/>
            <a:rect l="l" t="t" r="r" b="b"/>
            <a:pathLst>
              <a:path w="1676400" h="1238885">
                <a:moveTo>
                  <a:pt x="45386" y="330391"/>
                </a:moveTo>
                <a:lnTo>
                  <a:pt x="40544" y="342541"/>
                </a:lnTo>
                <a:lnTo>
                  <a:pt x="45656" y="361982"/>
                </a:lnTo>
                <a:lnTo>
                  <a:pt x="51816" y="383044"/>
                </a:lnTo>
                <a:lnTo>
                  <a:pt x="37909" y="383336"/>
                </a:lnTo>
                <a:lnTo>
                  <a:pt x="25527" y="384302"/>
                </a:lnTo>
                <a:lnTo>
                  <a:pt x="13525" y="386077"/>
                </a:lnTo>
                <a:lnTo>
                  <a:pt x="762" y="388797"/>
                </a:lnTo>
                <a:lnTo>
                  <a:pt x="6024" y="395527"/>
                </a:lnTo>
                <a:lnTo>
                  <a:pt x="10572" y="403199"/>
                </a:lnTo>
                <a:lnTo>
                  <a:pt x="15263" y="410871"/>
                </a:lnTo>
                <a:lnTo>
                  <a:pt x="20955" y="417601"/>
                </a:lnTo>
                <a:lnTo>
                  <a:pt x="15875" y="418325"/>
                </a:lnTo>
                <a:lnTo>
                  <a:pt x="3683" y="419049"/>
                </a:lnTo>
                <a:lnTo>
                  <a:pt x="0" y="419760"/>
                </a:lnTo>
                <a:lnTo>
                  <a:pt x="762" y="423367"/>
                </a:lnTo>
                <a:lnTo>
                  <a:pt x="1524" y="428409"/>
                </a:lnTo>
                <a:lnTo>
                  <a:pt x="3683" y="434886"/>
                </a:lnTo>
                <a:lnTo>
                  <a:pt x="1432052" y="1238402"/>
                </a:lnTo>
                <a:lnTo>
                  <a:pt x="1430740" y="1228921"/>
                </a:lnTo>
                <a:lnTo>
                  <a:pt x="1431940" y="1220316"/>
                </a:lnTo>
                <a:lnTo>
                  <a:pt x="1436784" y="1213193"/>
                </a:lnTo>
                <a:lnTo>
                  <a:pt x="1446403" y="1208163"/>
                </a:lnTo>
                <a:lnTo>
                  <a:pt x="1442509" y="1195449"/>
                </a:lnTo>
                <a:lnTo>
                  <a:pt x="1439354" y="1183141"/>
                </a:lnTo>
                <a:lnTo>
                  <a:pt x="1436866" y="1171105"/>
                </a:lnTo>
                <a:lnTo>
                  <a:pt x="1434973" y="1159205"/>
                </a:lnTo>
                <a:lnTo>
                  <a:pt x="1451446" y="1159205"/>
                </a:lnTo>
                <a:lnTo>
                  <a:pt x="1466421" y="1154611"/>
                </a:lnTo>
                <a:lnTo>
                  <a:pt x="1481889" y="1147760"/>
                </a:lnTo>
                <a:lnTo>
                  <a:pt x="1496822" y="1141920"/>
                </a:lnTo>
                <a:lnTo>
                  <a:pt x="1494174" y="1126451"/>
                </a:lnTo>
                <a:lnTo>
                  <a:pt x="1489551" y="1112132"/>
                </a:lnTo>
                <a:lnTo>
                  <a:pt x="1484784" y="1098490"/>
                </a:lnTo>
                <a:lnTo>
                  <a:pt x="1481709" y="1085049"/>
                </a:lnTo>
                <a:lnTo>
                  <a:pt x="1493867" y="1082977"/>
                </a:lnTo>
                <a:lnTo>
                  <a:pt x="1524268" y="1082977"/>
                </a:lnTo>
                <a:lnTo>
                  <a:pt x="1532890" y="1082167"/>
                </a:lnTo>
                <a:lnTo>
                  <a:pt x="1533439" y="1068979"/>
                </a:lnTo>
                <a:lnTo>
                  <a:pt x="1534048" y="1055522"/>
                </a:lnTo>
                <a:lnTo>
                  <a:pt x="1533157" y="1042065"/>
                </a:lnTo>
                <a:lnTo>
                  <a:pt x="1529207" y="1028877"/>
                </a:lnTo>
                <a:lnTo>
                  <a:pt x="1541528" y="1026147"/>
                </a:lnTo>
                <a:lnTo>
                  <a:pt x="1554241" y="1025910"/>
                </a:lnTo>
                <a:lnTo>
                  <a:pt x="1577801" y="1025910"/>
                </a:lnTo>
                <a:lnTo>
                  <a:pt x="1576570" y="1017362"/>
                </a:lnTo>
                <a:lnTo>
                  <a:pt x="1573720" y="1004762"/>
                </a:lnTo>
                <a:lnTo>
                  <a:pt x="1571156" y="991621"/>
                </a:lnTo>
                <a:lnTo>
                  <a:pt x="1570355" y="978484"/>
                </a:lnTo>
                <a:lnTo>
                  <a:pt x="1600637" y="978484"/>
                </a:lnTo>
                <a:lnTo>
                  <a:pt x="1597677" y="970549"/>
                </a:lnTo>
                <a:lnTo>
                  <a:pt x="1591198" y="959491"/>
                </a:lnTo>
                <a:lnTo>
                  <a:pt x="1584172" y="948566"/>
                </a:lnTo>
                <a:lnTo>
                  <a:pt x="1578229" y="937437"/>
                </a:lnTo>
                <a:lnTo>
                  <a:pt x="1613827" y="937437"/>
                </a:lnTo>
                <a:lnTo>
                  <a:pt x="1613739" y="935408"/>
                </a:lnTo>
                <a:lnTo>
                  <a:pt x="1612773" y="929525"/>
                </a:lnTo>
                <a:lnTo>
                  <a:pt x="1620587" y="928723"/>
                </a:lnTo>
                <a:lnTo>
                  <a:pt x="1629949" y="926371"/>
                </a:lnTo>
                <a:lnTo>
                  <a:pt x="1639169" y="924155"/>
                </a:lnTo>
                <a:lnTo>
                  <a:pt x="1646555" y="923759"/>
                </a:lnTo>
                <a:lnTo>
                  <a:pt x="1642907" y="914705"/>
                </a:lnTo>
                <a:lnTo>
                  <a:pt x="1641094" y="904771"/>
                </a:lnTo>
                <a:lnTo>
                  <a:pt x="1640232" y="895511"/>
                </a:lnTo>
                <a:lnTo>
                  <a:pt x="1639443" y="888479"/>
                </a:lnTo>
                <a:lnTo>
                  <a:pt x="1645193" y="887354"/>
                </a:lnTo>
                <a:lnTo>
                  <a:pt x="1658838" y="882403"/>
                </a:lnTo>
                <a:lnTo>
                  <a:pt x="1664589" y="881278"/>
                </a:lnTo>
                <a:lnTo>
                  <a:pt x="1659669" y="861224"/>
                </a:lnTo>
                <a:lnTo>
                  <a:pt x="1653714" y="841775"/>
                </a:lnTo>
                <a:lnTo>
                  <a:pt x="1651926" y="824078"/>
                </a:lnTo>
                <a:lnTo>
                  <a:pt x="1658767" y="810729"/>
                </a:lnTo>
                <a:lnTo>
                  <a:pt x="1657350" y="810729"/>
                </a:lnTo>
                <a:lnTo>
                  <a:pt x="1659509" y="809282"/>
                </a:lnTo>
                <a:lnTo>
                  <a:pt x="1665986" y="809282"/>
                </a:lnTo>
                <a:lnTo>
                  <a:pt x="1676146" y="807847"/>
                </a:lnTo>
                <a:lnTo>
                  <a:pt x="828662" y="331203"/>
                </a:lnTo>
                <a:lnTo>
                  <a:pt x="69088" y="331203"/>
                </a:lnTo>
                <a:lnTo>
                  <a:pt x="45386" y="330391"/>
                </a:lnTo>
                <a:close/>
              </a:path>
              <a:path w="1676400" h="1238885">
                <a:moveTo>
                  <a:pt x="1451446" y="1159205"/>
                </a:moveTo>
                <a:lnTo>
                  <a:pt x="1434973" y="1159205"/>
                </a:lnTo>
                <a:lnTo>
                  <a:pt x="1450691" y="1159437"/>
                </a:lnTo>
                <a:lnTo>
                  <a:pt x="1451446" y="1159205"/>
                </a:lnTo>
                <a:close/>
              </a:path>
              <a:path w="1676400" h="1238885">
                <a:moveTo>
                  <a:pt x="1524268" y="1082977"/>
                </a:moveTo>
                <a:lnTo>
                  <a:pt x="1493867" y="1082977"/>
                </a:lnTo>
                <a:lnTo>
                  <a:pt x="1506489" y="1083065"/>
                </a:lnTo>
                <a:lnTo>
                  <a:pt x="1519517" y="1083424"/>
                </a:lnTo>
                <a:lnTo>
                  <a:pt x="1524268" y="1082977"/>
                </a:lnTo>
                <a:close/>
              </a:path>
              <a:path w="1676400" h="1238885">
                <a:moveTo>
                  <a:pt x="1577801" y="1025910"/>
                </a:moveTo>
                <a:lnTo>
                  <a:pt x="1554241" y="1025910"/>
                </a:lnTo>
                <a:lnTo>
                  <a:pt x="1566693" y="1027157"/>
                </a:lnTo>
                <a:lnTo>
                  <a:pt x="1578229" y="1028877"/>
                </a:lnTo>
                <a:lnTo>
                  <a:pt x="1577801" y="1025910"/>
                </a:lnTo>
                <a:close/>
              </a:path>
              <a:path w="1676400" h="1238885">
                <a:moveTo>
                  <a:pt x="1601467" y="980709"/>
                </a:moveTo>
                <a:lnTo>
                  <a:pt x="1595286" y="980709"/>
                </a:lnTo>
                <a:lnTo>
                  <a:pt x="1601978" y="982078"/>
                </a:lnTo>
                <a:lnTo>
                  <a:pt x="1601467" y="980709"/>
                </a:lnTo>
                <a:close/>
              </a:path>
              <a:path w="1676400" h="1238885">
                <a:moveTo>
                  <a:pt x="1600637" y="978484"/>
                </a:moveTo>
                <a:lnTo>
                  <a:pt x="1570355" y="978484"/>
                </a:lnTo>
                <a:lnTo>
                  <a:pt x="1578189" y="980667"/>
                </a:lnTo>
                <a:lnTo>
                  <a:pt x="1586928" y="980824"/>
                </a:lnTo>
                <a:lnTo>
                  <a:pt x="1595286" y="980709"/>
                </a:lnTo>
                <a:lnTo>
                  <a:pt x="1601467" y="980709"/>
                </a:lnTo>
                <a:lnTo>
                  <a:pt x="1600637" y="978484"/>
                </a:lnTo>
                <a:close/>
              </a:path>
              <a:path w="1676400" h="1238885">
                <a:moveTo>
                  <a:pt x="1613827" y="937437"/>
                </a:moveTo>
                <a:lnTo>
                  <a:pt x="1578229" y="937437"/>
                </a:lnTo>
                <a:lnTo>
                  <a:pt x="1588039" y="941273"/>
                </a:lnTo>
                <a:lnTo>
                  <a:pt x="1597850" y="945988"/>
                </a:lnTo>
                <a:lnTo>
                  <a:pt x="1607375" y="951107"/>
                </a:lnTo>
                <a:lnTo>
                  <a:pt x="1616329" y="956157"/>
                </a:lnTo>
                <a:lnTo>
                  <a:pt x="1614576" y="949060"/>
                </a:lnTo>
                <a:lnTo>
                  <a:pt x="1614027" y="942032"/>
                </a:lnTo>
                <a:lnTo>
                  <a:pt x="1613827" y="937437"/>
                </a:lnTo>
                <a:close/>
              </a:path>
              <a:path w="1676400" h="1238885">
                <a:moveTo>
                  <a:pt x="1659509" y="809282"/>
                </a:moveTo>
                <a:lnTo>
                  <a:pt x="1657350" y="810729"/>
                </a:lnTo>
                <a:lnTo>
                  <a:pt x="1658900" y="810470"/>
                </a:lnTo>
                <a:lnTo>
                  <a:pt x="1659509" y="809282"/>
                </a:lnTo>
                <a:close/>
              </a:path>
              <a:path w="1676400" h="1238885">
                <a:moveTo>
                  <a:pt x="1658900" y="810470"/>
                </a:moveTo>
                <a:lnTo>
                  <a:pt x="1657350" y="810729"/>
                </a:lnTo>
                <a:lnTo>
                  <a:pt x="1658767" y="810729"/>
                </a:lnTo>
                <a:lnTo>
                  <a:pt x="1658900" y="810470"/>
                </a:lnTo>
                <a:close/>
              </a:path>
              <a:path w="1676400" h="1238885">
                <a:moveTo>
                  <a:pt x="1665986" y="809282"/>
                </a:moveTo>
                <a:lnTo>
                  <a:pt x="1659509" y="809282"/>
                </a:lnTo>
                <a:lnTo>
                  <a:pt x="1658900" y="810470"/>
                </a:lnTo>
                <a:lnTo>
                  <a:pt x="1665986" y="809282"/>
                </a:lnTo>
                <a:close/>
              </a:path>
              <a:path w="1676400" h="1238885">
                <a:moveTo>
                  <a:pt x="84201" y="304558"/>
                </a:moveTo>
                <a:lnTo>
                  <a:pt x="79883" y="305282"/>
                </a:lnTo>
                <a:lnTo>
                  <a:pt x="74435" y="307207"/>
                </a:lnTo>
                <a:lnTo>
                  <a:pt x="71262" y="308792"/>
                </a:lnTo>
                <a:lnTo>
                  <a:pt x="67542" y="310242"/>
                </a:lnTo>
                <a:lnTo>
                  <a:pt x="60452" y="311759"/>
                </a:lnTo>
                <a:lnTo>
                  <a:pt x="64770" y="317525"/>
                </a:lnTo>
                <a:lnTo>
                  <a:pt x="64770" y="323278"/>
                </a:lnTo>
                <a:lnTo>
                  <a:pt x="69088" y="331203"/>
                </a:lnTo>
                <a:lnTo>
                  <a:pt x="828662" y="331203"/>
                </a:lnTo>
                <a:lnTo>
                  <a:pt x="787701" y="308165"/>
                </a:lnTo>
                <a:lnTo>
                  <a:pt x="90043" y="308165"/>
                </a:lnTo>
                <a:lnTo>
                  <a:pt x="84201" y="304558"/>
                </a:lnTo>
                <a:close/>
              </a:path>
              <a:path w="1676400" h="1238885">
                <a:moveTo>
                  <a:pt x="95123" y="298805"/>
                </a:moveTo>
                <a:lnTo>
                  <a:pt x="93599" y="301675"/>
                </a:lnTo>
                <a:lnTo>
                  <a:pt x="98679" y="307441"/>
                </a:lnTo>
                <a:lnTo>
                  <a:pt x="94361" y="307441"/>
                </a:lnTo>
                <a:lnTo>
                  <a:pt x="90043" y="308165"/>
                </a:lnTo>
                <a:lnTo>
                  <a:pt x="787701" y="308165"/>
                </a:lnTo>
                <a:lnTo>
                  <a:pt x="780023" y="303847"/>
                </a:lnTo>
                <a:lnTo>
                  <a:pt x="108077" y="303847"/>
                </a:lnTo>
                <a:lnTo>
                  <a:pt x="105156" y="301675"/>
                </a:lnTo>
                <a:lnTo>
                  <a:pt x="95123" y="298805"/>
                </a:lnTo>
                <a:close/>
              </a:path>
              <a:path w="1676400" h="1238885">
                <a:moveTo>
                  <a:pt x="125984" y="195122"/>
                </a:moveTo>
                <a:lnTo>
                  <a:pt x="126746" y="201599"/>
                </a:lnTo>
                <a:lnTo>
                  <a:pt x="126746" y="207365"/>
                </a:lnTo>
                <a:lnTo>
                  <a:pt x="130302" y="214566"/>
                </a:lnTo>
                <a:lnTo>
                  <a:pt x="123513" y="220165"/>
                </a:lnTo>
                <a:lnTo>
                  <a:pt x="114174" y="230563"/>
                </a:lnTo>
                <a:lnTo>
                  <a:pt x="107315" y="236169"/>
                </a:lnTo>
                <a:lnTo>
                  <a:pt x="112954" y="253400"/>
                </a:lnTo>
                <a:lnTo>
                  <a:pt x="111283" y="267665"/>
                </a:lnTo>
                <a:lnTo>
                  <a:pt x="110136" y="282739"/>
                </a:lnTo>
                <a:lnTo>
                  <a:pt x="117348" y="302399"/>
                </a:lnTo>
                <a:lnTo>
                  <a:pt x="108077" y="303847"/>
                </a:lnTo>
                <a:lnTo>
                  <a:pt x="780023" y="303847"/>
                </a:lnTo>
                <a:lnTo>
                  <a:pt x="588804" y="196301"/>
                </a:lnTo>
                <a:lnTo>
                  <a:pt x="140896" y="196301"/>
                </a:lnTo>
                <a:lnTo>
                  <a:pt x="125984" y="195122"/>
                </a:lnTo>
                <a:close/>
              </a:path>
              <a:path w="1676400" h="1238885">
                <a:moveTo>
                  <a:pt x="159131" y="173520"/>
                </a:moveTo>
                <a:lnTo>
                  <a:pt x="158005" y="186514"/>
                </a:lnTo>
                <a:lnTo>
                  <a:pt x="151749" y="193770"/>
                </a:lnTo>
                <a:lnTo>
                  <a:pt x="140896" y="196301"/>
                </a:lnTo>
                <a:lnTo>
                  <a:pt x="588804" y="196301"/>
                </a:lnTo>
                <a:lnTo>
                  <a:pt x="553424" y="176403"/>
                </a:lnTo>
                <a:lnTo>
                  <a:pt x="169164" y="176403"/>
                </a:lnTo>
                <a:lnTo>
                  <a:pt x="161290" y="174244"/>
                </a:lnTo>
                <a:lnTo>
                  <a:pt x="159131" y="173520"/>
                </a:lnTo>
                <a:close/>
              </a:path>
              <a:path w="1676400" h="1238885">
                <a:moveTo>
                  <a:pt x="188722" y="56159"/>
                </a:moveTo>
                <a:lnTo>
                  <a:pt x="196990" y="72361"/>
                </a:lnTo>
                <a:lnTo>
                  <a:pt x="200390" y="87480"/>
                </a:lnTo>
                <a:lnTo>
                  <a:pt x="200812" y="101518"/>
                </a:lnTo>
                <a:lnTo>
                  <a:pt x="200152" y="114477"/>
                </a:lnTo>
                <a:lnTo>
                  <a:pt x="189001" y="118409"/>
                </a:lnTo>
                <a:lnTo>
                  <a:pt x="183340" y="121596"/>
                </a:lnTo>
                <a:lnTo>
                  <a:pt x="179417" y="125725"/>
                </a:lnTo>
                <a:lnTo>
                  <a:pt x="173482" y="132486"/>
                </a:lnTo>
                <a:lnTo>
                  <a:pt x="169926" y="132486"/>
                </a:lnTo>
                <a:lnTo>
                  <a:pt x="160528" y="133197"/>
                </a:lnTo>
                <a:lnTo>
                  <a:pt x="156972" y="134645"/>
                </a:lnTo>
                <a:lnTo>
                  <a:pt x="162724" y="143857"/>
                </a:lnTo>
                <a:lnTo>
                  <a:pt x="166703" y="154354"/>
                </a:lnTo>
                <a:lnTo>
                  <a:pt x="170134" y="164715"/>
                </a:lnTo>
                <a:lnTo>
                  <a:pt x="174244" y="173520"/>
                </a:lnTo>
                <a:lnTo>
                  <a:pt x="169164" y="176403"/>
                </a:lnTo>
                <a:lnTo>
                  <a:pt x="553424" y="176403"/>
                </a:lnTo>
                <a:lnTo>
                  <a:pt x="348593" y="61201"/>
                </a:lnTo>
                <a:lnTo>
                  <a:pt x="213868" y="61201"/>
                </a:lnTo>
                <a:lnTo>
                  <a:pt x="200199" y="58142"/>
                </a:lnTo>
                <a:lnTo>
                  <a:pt x="194240" y="56948"/>
                </a:lnTo>
                <a:lnTo>
                  <a:pt x="188722" y="56159"/>
                </a:lnTo>
                <a:close/>
              </a:path>
              <a:path w="1676400" h="1238885">
                <a:moveTo>
                  <a:pt x="205994" y="46088"/>
                </a:moveTo>
                <a:lnTo>
                  <a:pt x="207391" y="51841"/>
                </a:lnTo>
                <a:lnTo>
                  <a:pt x="211709" y="57607"/>
                </a:lnTo>
                <a:lnTo>
                  <a:pt x="213868" y="61201"/>
                </a:lnTo>
                <a:lnTo>
                  <a:pt x="348593" y="61201"/>
                </a:lnTo>
                <a:lnTo>
                  <a:pt x="331951" y="51841"/>
                </a:lnTo>
                <a:lnTo>
                  <a:pt x="231902" y="51841"/>
                </a:lnTo>
                <a:lnTo>
                  <a:pt x="225907" y="50131"/>
                </a:lnTo>
                <a:lnTo>
                  <a:pt x="219186" y="48421"/>
                </a:lnTo>
                <a:lnTo>
                  <a:pt x="212345" y="46983"/>
                </a:lnTo>
                <a:lnTo>
                  <a:pt x="205994" y="46088"/>
                </a:lnTo>
                <a:close/>
              </a:path>
              <a:path w="1676400" h="1238885">
                <a:moveTo>
                  <a:pt x="218948" y="24485"/>
                </a:moveTo>
                <a:lnTo>
                  <a:pt x="221972" y="29976"/>
                </a:lnTo>
                <a:lnTo>
                  <a:pt x="224853" y="37625"/>
                </a:lnTo>
                <a:lnTo>
                  <a:pt x="228020" y="45543"/>
                </a:lnTo>
                <a:lnTo>
                  <a:pt x="231902" y="51841"/>
                </a:lnTo>
                <a:lnTo>
                  <a:pt x="331951" y="51841"/>
                </a:lnTo>
                <a:lnTo>
                  <a:pt x="293541" y="30238"/>
                </a:lnTo>
                <a:lnTo>
                  <a:pt x="250571" y="30238"/>
                </a:lnTo>
                <a:lnTo>
                  <a:pt x="242700" y="28430"/>
                </a:lnTo>
                <a:lnTo>
                  <a:pt x="234473" y="27633"/>
                </a:lnTo>
                <a:lnTo>
                  <a:pt x="226389" y="26700"/>
                </a:lnTo>
                <a:lnTo>
                  <a:pt x="218948" y="24485"/>
                </a:lnTo>
                <a:close/>
              </a:path>
              <a:path w="1676400" h="1238885">
                <a:moveTo>
                  <a:pt x="239014" y="8648"/>
                </a:moveTo>
                <a:lnTo>
                  <a:pt x="244094" y="14401"/>
                </a:lnTo>
                <a:lnTo>
                  <a:pt x="249174" y="25920"/>
                </a:lnTo>
                <a:lnTo>
                  <a:pt x="250571" y="30238"/>
                </a:lnTo>
                <a:lnTo>
                  <a:pt x="293541" y="30238"/>
                </a:lnTo>
                <a:lnTo>
                  <a:pt x="260256" y="11518"/>
                </a:lnTo>
                <a:lnTo>
                  <a:pt x="249809" y="11518"/>
                </a:lnTo>
                <a:lnTo>
                  <a:pt x="239014" y="8648"/>
                </a:lnTo>
                <a:close/>
              </a:path>
              <a:path w="1676400" h="1238885">
                <a:moveTo>
                  <a:pt x="239776" y="0"/>
                </a:moveTo>
                <a:lnTo>
                  <a:pt x="243332" y="4318"/>
                </a:lnTo>
                <a:lnTo>
                  <a:pt x="247015" y="9359"/>
                </a:lnTo>
                <a:lnTo>
                  <a:pt x="249809" y="11518"/>
                </a:lnTo>
                <a:lnTo>
                  <a:pt x="260256" y="11518"/>
                </a:lnTo>
                <a:lnTo>
                  <a:pt x="239776" y="0"/>
                </a:lnTo>
                <a:close/>
              </a:path>
            </a:pathLst>
          </a:custGeom>
          <a:solidFill>
            <a:srgbClr val="1EC0C8"/>
          </a:solidFill>
        </p:spPr>
        <p:txBody>
          <a:bodyPr wrap="square" lIns="0" tIns="0" rIns="0" bIns="0" rtlCol="0"/>
          <a:lstStyle/>
          <a:p>
            <a:endParaRPr/>
          </a:p>
        </p:txBody>
      </p:sp>
      <p:sp>
        <p:nvSpPr>
          <p:cNvPr id="7" name="object 7"/>
          <p:cNvSpPr txBox="1">
            <a:spLocks noGrp="1"/>
          </p:cNvSpPr>
          <p:nvPr>
            <p:ph type="title"/>
          </p:nvPr>
        </p:nvSpPr>
        <p:spPr>
          <a:xfrm>
            <a:off x="7795107" y="1494650"/>
            <a:ext cx="6204585" cy="768350"/>
          </a:xfrm>
          <a:prstGeom prst="rect">
            <a:avLst/>
          </a:prstGeom>
        </p:spPr>
        <p:txBody>
          <a:bodyPr vert="horz" wrap="square" lIns="0" tIns="15875" rIns="0" bIns="0" rtlCol="0">
            <a:spAutoFit/>
          </a:bodyPr>
          <a:lstStyle/>
          <a:p>
            <a:pPr marL="12700">
              <a:lnSpc>
                <a:spcPct val="100000"/>
              </a:lnSpc>
              <a:spcBef>
                <a:spcPts val="125"/>
              </a:spcBef>
            </a:pPr>
            <a:r>
              <a:rPr sz="4850" spc="445" dirty="0">
                <a:solidFill>
                  <a:srgbClr val="561EC5"/>
                </a:solidFill>
              </a:rPr>
              <a:t>Fonctionnalités</a:t>
            </a:r>
            <a:r>
              <a:rPr sz="4850" spc="-100" dirty="0">
                <a:solidFill>
                  <a:srgbClr val="561EC5"/>
                </a:solidFill>
              </a:rPr>
              <a:t> </a:t>
            </a:r>
            <a:r>
              <a:rPr sz="4850" spc="440" dirty="0">
                <a:solidFill>
                  <a:srgbClr val="561EC5"/>
                </a:solidFill>
              </a:rPr>
              <a:t>Clés</a:t>
            </a:r>
            <a:endParaRPr sz="4850"/>
          </a:p>
        </p:txBody>
      </p:sp>
      <p:pic>
        <p:nvPicPr>
          <p:cNvPr id="8" name="object 8"/>
          <p:cNvPicPr/>
          <p:nvPr/>
        </p:nvPicPr>
        <p:blipFill>
          <a:blip r:embed="rId2" cstate="print"/>
          <a:stretch>
            <a:fillRect/>
          </a:stretch>
        </p:blipFill>
        <p:spPr>
          <a:xfrm>
            <a:off x="7985518" y="3572091"/>
            <a:ext cx="104775" cy="104775"/>
          </a:xfrm>
          <a:prstGeom prst="rect">
            <a:avLst/>
          </a:prstGeom>
        </p:spPr>
      </p:pic>
      <p:pic>
        <p:nvPicPr>
          <p:cNvPr id="9" name="object 9"/>
          <p:cNvPicPr/>
          <p:nvPr/>
        </p:nvPicPr>
        <p:blipFill>
          <a:blip r:embed="rId2" cstate="print"/>
          <a:stretch>
            <a:fillRect/>
          </a:stretch>
        </p:blipFill>
        <p:spPr>
          <a:xfrm>
            <a:off x="7985518" y="4562691"/>
            <a:ext cx="104775" cy="104775"/>
          </a:xfrm>
          <a:prstGeom prst="rect">
            <a:avLst/>
          </a:prstGeom>
        </p:spPr>
      </p:pic>
      <p:pic>
        <p:nvPicPr>
          <p:cNvPr id="10" name="object 10"/>
          <p:cNvPicPr/>
          <p:nvPr/>
        </p:nvPicPr>
        <p:blipFill>
          <a:blip r:embed="rId2" cstate="print"/>
          <a:stretch>
            <a:fillRect/>
          </a:stretch>
        </p:blipFill>
        <p:spPr>
          <a:xfrm>
            <a:off x="7985518" y="5553291"/>
            <a:ext cx="104775" cy="104775"/>
          </a:xfrm>
          <a:prstGeom prst="rect">
            <a:avLst/>
          </a:prstGeom>
        </p:spPr>
      </p:pic>
      <p:sp>
        <p:nvSpPr>
          <p:cNvPr id="11" name="object 11"/>
          <p:cNvSpPr txBox="1">
            <a:spLocks noGrp="1"/>
          </p:cNvSpPr>
          <p:nvPr>
            <p:ph type="body" idx="1"/>
          </p:nvPr>
        </p:nvSpPr>
        <p:spPr>
          <a:prstGeom prst="rect">
            <a:avLst/>
          </a:prstGeom>
        </p:spPr>
        <p:txBody>
          <a:bodyPr vert="horz" wrap="square" lIns="0" tIns="87363" rIns="0" bIns="0" rtlCol="0">
            <a:spAutoFit/>
          </a:bodyPr>
          <a:lstStyle/>
          <a:p>
            <a:pPr marL="6538595" marR="247650" indent="-434340">
              <a:lnSpc>
                <a:spcPct val="116799"/>
              </a:lnSpc>
              <a:spcBef>
                <a:spcPts val="30"/>
              </a:spcBef>
            </a:pPr>
            <a:r>
              <a:rPr sz="2800" spc="-5" dirty="0"/>
              <a:t>Les fonctionnalités clés du système comprennent </a:t>
            </a:r>
            <a:r>
              <a:rPr sz="2800" dirty="0"/>
              <a:t>: </a:t>
            </a:r>
            <a:r>
              <a:rPr sz="2800" spc="5" dirty="0"/>
              <a:t> </a:t>
            </a:r>
            <a:r>
              <a:rPr spc="10" dirty="0"/>
              <a:t>Soumission de </a:t>
            </a:r>
            <a:r>
              <a:rPr spc="5" dirty="0"/>
              <a:t>Réclamations : </a:t>
            </a:r>
            <a:r>
              <a:rPr spc="10" dirty="0"/>
              <a:t>Formulaire en </a:t>
            </a:r>
            <a:r>
              <a:rPr spc="5" dirty="0"/>
              <a:t>ligne </a:t>
            </a:r>
            <a:r>
              <a:rPr spc="-750" dirty="0"/>
              <a:t> </a:t>
            </a:r>
            <a:r>
              <a:rPr spc="5" dirty="0"/>
              <a:t>pour</a:t>
            </a:r>
            <a:r>
              <a:rPr dirty="0"/>
              <a:t> </a:t>
            </a:r>
            <a:r>
              <a:rPr spc="5" dirty="0"/>
              <a:t>la </a:t>
            </a:r>
            <a:r>
              <a:rPr spc="10" dirty="0"/>
              <a:t>soumission</a:t>
            </a:r>
            <a:r>
              <a:rPr spc="5" dirty="0"/>
              <a:t> </a:t>
            </a:r>
            <a:r>
              <a:rPr spc="10" dirty="0"/>
              <a:t>de</a:t>
            </a:r>
            <a:r>
              <a:rPr dirty="0"/>
              <a:t> </a:t>
            </a:r>
            <a:r>
              <a:rPr spc="10" dirty="0" err="1"/>
              <a:t>réclamations</a:t>
            </a:r>
            <a:r>
              <a:rPr spc="10" dirty="0"/>
              <a:t>.</a:t>
            </a:r>
            <a:endParaRPr sz="2800" dirty="0"/>
          </a:p>
          <a:p>
            <a:pPr marL="6538595" marR="181610">
              <a:lnSpc>
                <a:spcPct val="118200"/>
              </a:lnSpc>
            </a:pPr>
            <a:r>
              <a:rPr spc="10" dirty="0"/>
              <a:t>Suivi des </a:t>
            </a:r>
            <a:r>
              <a:rPr spc="5" dirty="0"/>
              <a:t>Réclamations : </a:t>
            </a:r>
            <a:r>
              <a:rPr spc="10" dirty="0"/>
              <a:t>Outils </a:t>
            </a:r>
            <a:r>
              <a:rPr spc="5" dirty="0"/>
              <a:t>pour </a:t>
            </a:r>
            <a:r>
              <a:rPr spc="10" dirty="0"/>
              <a:t>suivre </a:t>
            </a:r>
            <a:r>
              <a:rPr dirty="0"/>
              <a:t>l'état </a:t>
            </a:r>
            <a:r>
              <a:rPr spc="5" dirty="0"/>
              <a:t>et </a:t>
            </a:r>
            <a:r>
              <a:rPr spc="-750" dirty="0"/>
              <a:t> </a:t>
            </a:r>
            <a:r>
              <a:rPr spc="5" dirty="0"/>
              <a:t>l'historique</a:t>
            </a:r>
            <a:r>
              <a:rPr dirty="0"/>
              <a:t> </a:t>
            </a:r>
            <a:r>
              <a:rPr spc="10" dirty="0"/>
              <a:t>des</a:t>
            </a:r>
            <a:r>
              <a:rPr spc="5" dirty="0"/>
              <a:t> </a:t>
            </a:r>
            <a:r>
              <a:rPr spc="10" dirty="0" err="1"/>
              <a:t>réclamations</a:t>
            </a:r>
            <a:r>
              <a:rPr spc="10" dirty="0"/>
              <a:t>.</a:t>
            </a:r>
          </a:p>
          <a:p>
            <a:pPr marL="6538595" marR="5080">
              <a:lnSpc>
                <a:spcPct val="118200"/>
              </a:lnSpc>
            </a:pPr>
            <a:r>
              <a:rPr spc="-35" dirty="0"/>
              <a:t>Tableau</a:t>
            </a:r>
            <a:r>
              <a:rPr spc="-5" dirty="0"/>
              <a:t> </a:t>
            </a:r>
            <a:r>
              <a:rPr spc="10" dirty="0"/>
              <a:t>de</a:t>
            </a:r>
            <a:r>
              <a:rPr dirty="0"/>
              <a:t> </a:t>
            </a:r>
            <a:r>
              <a:rPr spc="10" dirty="0"/>
              <a:t>Bord</a:t>
            </a:r>
            <a:r>
              <a:rPr spc="-150" dirty="0"/>
              <a:t> </a:t>
            </a:r>
            <a:r>
              <a:rPr spc="10" dirty="0"/>
              <a:t>Administratif</a:t>
            </a:r>
            <a:r>
              <a:rPr dirty="0"/>
              <a:t> </a:t>
            </a:r>
            <a:r>
              <a:rPr spc="5" dirty="0"/>
              <a:t>:</a:t>
            </a:r>
            <a:r>
              <a:rPr spc="-5" dirty="0"/>
              <a:t> </a:t>
            </a:r>
            <a:r>
              <a:rPr spc="-25" dirty="0"/>
              <a:t>Vue</a:t>
            </a:r>
            <a:r>
              <a:rPr dirty="0"/>
              <a:t> </a:t>
            </a:r>
            <a:r>
              <a:rPr spc="10" dirty="0"/>
              <a:t>centralisée</a:t>
            </a:r>
            <a:r>
              <a:rPr dirty="0"/>
              <a:t> </a:t>
            </a:r>
            <a:r>
              <a:rPr spc="5" dirty="0"/>
              <a:t>pour </a:t>
            </a:r>
            <a:r>
              <a:rPr spc="-750" dirty="0"/>
              <a:t> </a:t>
            </a:r>
            <a:r>
              <a:rPr spc="5" dirty="0"/>
              <a:t>la</a:t>
            </a:r>
            <a:r>
              <a:rPr dirty="0"/>
              <a:t> </a:t>
            </a:r>
            <a:r>
              <a:rPr spc="5" dirty="0"/>
              <a:t>gestion et</a:t>
            </a:r>
            <a:r>
              <a:rPr dirty="0"/>
              <a:t> </a:t>
            </a:r>
            <a:r>
              <a:rPr spc="5" dirty="0"/>
              <a:t>l'analyse </a:t>
            </a:r>
            <a:r>
              <a:rPr spc="10" dirty="0"/>
              <a:t>des</a:t>
            </a:r>
            <a:r>
              <a:rPr spc="5" dirty="0"/>
              <a:t> </a:t>
            </a:r>
            <a:r>
              <a:rPr spc="10" dirty="0" err="1"/>
              <a:t>réclamations</a:t>
            </a:r>
            <a:r>
              <a:rPr spc="10" dirty="0"/>
              <a:t>.</a:t>
            </a:r>
          </a:p>
        </p:txBody>
      </p:sp>
      <p:pic>
        <p:nvPicPr>
          <p:cNvPr id="12" name="object 12"/>
          <p:cNvPicPr/>
          <p:nvPr/>
        </p:nvPicPr>
        <p:blipFill>
          <a:blip r:embed="rId3" cstate="print"/>
          <a:stretch>
            <a:fillRect/>
          </a:stretch>
        </p:blipFill>
        <p:spPr>
          <a:xfrm>
            <a:off x="1424609" y="1058100"/>
            <a:ext cx="5657850" cy="78867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5600" y="9320399"/>
            <a:ext cx="15430500" cy="259715"/>
            <a:chOff x="1425600" y="9320399"/>
            <a:chExt cx="15430500" cy="259715"/>
          </a:xfrm>
        </p:grpSpPr>
        <p:sp>
          <p:nvSpPr>
            <p:cNvPr id="3" name="object 3"/>
            <p:cNvSpPr/>
            <p:nvPr/>
          </p:nvSpPr>
          <p:spPr>
            <a:xfrm>
              <a:off x="1425600" y="9320399"/>
              <a:ext cx="5144770" cy="259715"/>
            </a:xfrm>
            <a:custGeom>
              <a:avLst/>
              <a:gdLst/>
              <a:ahLst/>
              <a:cxnLst/>
              <a:rect l="l" t="t" r="r" b="b"/>
              <a:pathLst>
                <a:path w="5144770" h="259715">
                  <a:moveTo>
                    <a:pt x="5144363" y="0"/>
                  </a:moveTo>
                  <a:lnTo>
                    <a:pt x="0" y="0"/>
                  </a:lnTo>
                  <a:lnTo>
                    <a:pt x="0" y="259109"/>
                  </a:lnTo>
                  <a:lnTo>
                    <a:pt x="2572537" y="259109"/>
                  </a:lnTo>
                  <a:lnTo>
                    <a:pt x="5144363" y="259109"/>
                  </a:lnTo>
                  <a:lnTo>
                    <a:pt x="5144363" y="0"/>
                  </a:lnTo>
                  <a:close/>
                </a:path>
              </a:pathLst>
            </a:custGeom>
            <a:solidFill>
              <a:srgbClr val="10100F"/>
            </a:solidFill>
          </p:spPr>
          <p:txBody>
            <a:bodyPr wrap="square" lIns="0" tIns="0" rIns="0" bIns="0" rtlCol="0"/>
            <a:lstStyle/>
            <a:p>
              <a:endParaRPr/>
            </a:p>
          </p:txBody>
        </p:sp>
        <p:sp>
          <p:nvSpPr>
            <p:cNvPr id="4" name="object 4"/>
            <p:cNvSpPr/>
            <p:nvPr/>
          </p:nvSpPr>
          <p:spPr>
            <a:xfrm>
              <a:off x="6570675" y="9320399"/>
              <a:ext cx="5144770" cy="259715"/>
            </a:xfrm>
            <a:custGeom>
              <a:avLst/>
              <a:gdLst/>
              <a:ahLst/>
              <a:cxnLst/>
              <a:rect l="l" t="t" r="r" b="b"/>
              <a:pathLst>
                <a:path w="5144770" h="259715">
                  <a:moveTo>
                    <a:pt x="5144363" y="0"/>
                  </a:moveTo>
                  <a:lnTo>
                    <a:pt x="0" y="0"/>
                  </a:lnTo>
                  <a:lnTo>
                    <a:pt x="0" y="259109"/>
                  </a:lnTo>
                  <a:lnTo>
                    <a:pt x="2572550" y="259109"/>
                  </a:lnTo>
                  <a:lnTo>
                    <a:pt x="5144363" y="259109"/>
                  </a:lnTo>
                  <a:lnTo>
                    <a:pt x="5144363" y="0"/>
                  </a:lnTo>
                  <a:close/>
                </a:path>
              </a:pathLst>
            </a:custGeom>
            <a:solidFill>
              <a:srgbClr val="561EC5"/>
            </a:solidFill>
          </p:spPr>
          <p:txBody>
            <a:bodyPr wrap="square" lIns="0" tIns="0" rIns="0" bIns="0" rtlCol="0"/>
            <a:lstStyle/>
            <a:p>
              <a:endParaRPr/>
            </a:p>
          </p:txBody>
        </p:sp>
        <p:sp>
          <p:nvSpPr>
            <p:cNvPr id="5" name="object 5"/>
            <p:cNvSpPr/>
            <p:nvPr/>
          </p:nvSpPr>
          <p:spPr>
            <a:xfrm>
              <a:off x="11715762" y="9320399"/>
              <a:ext cx="5140960" cy="257175"/>
            </a:xfrm>
            <a:custGeom>
              <a:avLst/>
              <a:gdLst/>
              <a:ahLst/>
              <a:cxnLst/>
              <a:rect l="l" t="t" r="r" b="b"/>
              <a:pathLst>
                <a:path w="5140959" h="257175">
                  <a:moveTo>
                    <a:pt x="5140336" y="0"/>
                  </a:moveTo>
                  <a:lnTo>
                    <a:pt x="0" y="0"/>
                  </a:lnTo>
                  <a:lnTo>
                    <a:pt x="0" y="257174"/>
                  </a:lnTo>
                  <a:lnTo>
                    <a:pt x="5140336" y="257174"/>
                  </a:lnTo>
                  <a:lnTo>
                    <a:pt x="5140336" y="0"/>
                  </a:lnTo>
                  <a:close/>
                </a:path>
              </a:pathLst>
            </a:custGeom>
            <a:solidFill>
              <a:srgbClr val="1EC0C8"/>
            </a:solidFill>
          </p:spPr>
          <p:txBody>
            <a:bodyPr wrap="square" lIns="0" tIns="0" rIns="0" bIns="0" rtlCol="0"/>
            <a:lstStyle/>
            <a:p>
              <a:endParaRPr dirty="0"/>
            </a:p>
          </p:txBody>
        </p:sp>
      </p:grpSp>
      <p:sp>
        <p:nvSpPr>
          <p:cNvPr id="6" name="object 6"/>
          <p:cNvSpPr/>
          <p:nvPr/>
        </p:nvSpPr>
        <p:spPr>
          <a:xfrm>
            <a:off x="16611093" y="0"/>
            <a:ext cx="1676400" cy="1238885"/>
          </a:xfrm>
          <a:custGeom>
            <a:avLst/>
            <a:gdLst/>
            <a:ahLst/>
            <a:cxnLst/>
            <a:rect l="l" t="t" r="r" b="b"/>
            <a:pathLst>
              <a:path w="1676400" h="1238885">
                <a:moveTo>
                  <a:pt x="45386" y="330391"/>
                </a:moveTo>
                <a:lnTo>
                  <a:pt x="40544" y="342541"/>
                </a:lnTo>
                <a:lnTo>
                  <a:pt x="45656" y="361982"/>
                </a:lnTo>
                <a:lnTo>
                  <a:pt x="51816" y="383044"/>
                </a:lnTo>
                <a:lnTo>
                  <a:pt x="37909" y="383336"/>
                </a:lnTo>
                <a:lnTo>
                  <a:pt x="25527" y="384302"/>
                </a:lnTo>
                <a:lnTo>
                  <a:pt x="13525" y="386077"/>
                </a:lnTo>
                <a:lnTo>
                  <a:pt x="762" y="388797"/>
                </a:lnTo>
                <a:lnTo>
                  <a:pt x="6024" y="395527"/>
                </a:lnTo>
                <a:lnTo>
                  <a:pt x="10572" y="403199"/>
                </a:lnTo>
                <a:lnTo>
                  <a:pt x="15263" y="410871"/>
                </a:lnTo>
                <a:lnTo>
                  <a:pt x="20955" y="417601"/>
                </a:lnTo>
                <a:lnTo>
                  <a:pt x="15875" y="418325"/>
                </a:lnTo>
                <a:lnTo>
                  <a:pt x="3683" y="419049"/>
                </a:lnTo>
                <a:lnTo>
                  <a:pt x="0" y="419760"/>
                </a:lnTo>
                <a:lnTo>
                  <a:pt x="762" y="423367"/>
                </a:lnTo>
                <a:lnTo>
                  <a:pt x="1524" y="428409"/>
                </a:lnTo>
                <a:lnTo>
                  <a:pt x="3683" y="434886"/>
                </a:lnTo>
                <a:lnTo>
                  <a:pt x="1432052" y="1238402"/>
                </a:lnTo>
                <a:lnTo>
                  <a:pt x="1430740" y="1228921"/>
                </a:lnTo>
                <a:lnTo>
                  <a:pt x="1431940" y="1220316"/>
                </a:lnTo>
                <a:lnTo>
                  <a:pt x="1436784" y="1213193"/>
                </a:lnTo>
                <a:lnTo>
                  <a:pt x="1446403" y="1208163"/>
                </a:lnTo>
                <a:lnTo>
                  <a:pt x="1442509" y="1195449"/>
                </a:lnTo>
                <a:lnTo>
                  <a:pt x="1439354" y="1183141"/>
                </a:lnTo>
                <a:lnTo>
                  <a:pt x="1436866" y="1171105"/>
                </a:lnTo>
                <a:lnTo>
                  <a:pt x="1434973" y="1159205"/>
                </a:lnTo>
                <a:lnTo>
                  <a:pt x="1451446" y="1159205"/>
                </a:lnTo>
                <a:lnTo>
                  <a:pt x="1466421" y="1154611"/>
                </a:lnTo>
                <a:lnTo>
                  <a:pt x="1481889" y="1147760"/>
                </a:lnTo>
                <a:lnTo>
                  <a:pt x="1496822" y="1141920"/>
                </a:lnTo>
                <a:lnTo>
                  <a:pt x="1494174" y="1126451"/>
                </a:lnTo>
                <a:lnTo>
                  <a:pt x="1489551" y="1112132"/>
                </a:lnTo>
                <a:lnTo>
                  <a:pt x="1484784" y="1098490"/>
                </a:lnTo>
                <a:lnTo>
                  <a:pt x="1481709" y="1085049"/>
                </a:lnTo>
                <a:lnTo>
                  <a:pt x="1493867" y="1082977"/>
                </a:lnTo>
                <a:lnTo>
                  <a:pt x="1524268" y="1082977"/>
                </a:lnTo>
                <a:lnTo>
                  <a:pt x="1532890" y="1082167"/>
                </a:lnTo>
                <a:lnTo>
                  <a:pt x="1533439" y="1068979"/>
                </a:lnTo>
                <a:lnTo>
                  <a:pt x="1534048" y="1055522"/>
                </a:lnTo>
                <a:lnTo>
                  <a:pt x="1533157" y="1042065"/>
                </a:lnTo>
                <a:lnTo>
                  <a:pt x="1529207" y="1028877"/>
                </a:lnTo>
                <a:lnTo>
                  <a:pt x="1541528" y="1026147"/>
                </a:lnTo>
                <a:lnTo>
                  <a:pt x="1554241" y="1025910"/>
                </a:lnTo>
                <a:lnTo>
                  <a:pt x="1577801" y="1025910"/>
                </a:lnTo>
                <a:lnTo>
                  <a:pt x="1576570" y="1017362"/>
                </a:lnTo>
                <a:lnTo>
                  <a:pt x="1573720" y="1004762"/>
                </a:lnTo>
                <a:lnTo>
                  <a:pt x="1571156" y="991621"/>
                </a:lnTo>
                <a:lnTo>
                  <a:pt x="1570355" y="978484"/>
                </a:lnTo>
                <a:lnTo>
                  <a:pt x="1600637" y="978484"/>
                </a:lnTo>
                <a:lnTo>
                  <a:pt x="1597677" y="970549"/>
                </a:lnTo>
                <a:lnTo>
                  <a:pt x="1591198" y="959491"/>
                </a:lnTo>
                <a:lnTo>
                  <a:pt x="1584172" y="948566"/>
                </a:lnTo>
                <a:lnTo>
                  <a:pt x="1578229" y="937437"/>
                </a:lnTo>
                <a:lnTo>
                  <a:pt x="1613827" y="937437"/>
                </a:lnTo>
                <a:lnTo>
                  <a:pt x="1613739" y="935408"/>
                </a:lnTo>
                <a:lnTo>
                  <a:pt x="1612773" y="929525"/>
                </a:lnTo>
                <a:lnTo>
                  <a:pt x="1620587" y="928723"/>
                </a:lnTo>
                <a:lnTo>
                  <a:pt x="1629949" y="926371"/>
                </a:lnTo>
                <a:lnTo>
                  <a:pt x="1639169" y="924155"/>
                </a:lnTo>
                <a:lnTo>
                  <a:pt x="1646555" y="923759"/>
                </a:lnTo>
                <a:lnTo>
                  <a:pt x="1642907" y="914705"/>
                </a:lnTo>
                <a:lnTo>
                  <a:pt x="1641094" y="904771"/>
                </a:lnTo>
                <a:lnTo>
                  <a:pt x="1640232" y="895511"/>
                </a:lnTo>
                <a:lnTo>
                  <a:pt x="1639443" y="888479"/>
                </a:lnTo>
                <a:lnTo>
                  <a:pt x="1645193" y="887354"/>
                </a:lnTo>
                <a:lnTo>
                  <a:pt x="1658838" y="882403"/>
                </a:lnTo>
                <a:lnTo>
                  <a:pt x="1664589" y="881278"/>
                </a:lnTo>
                <a:lnTo>
                  <a:pt x="1659669" y="861224"/>
                </a:lnTo>
                <a:lnTo>
                  <a:pt x="1653714" y="841775"/>
                </a:lnTo>
                <a:lnTo>
                  <a:pt x="1651926" y="824078"/>
                </a:lnTo>
                <a:lnTo>
                  <a:pt x="1658767" y="810729"/>
                </a:lnTo>
                <a:lnTo>
                  <a:pt x="1657350" y="810729"/>
                </a:lnTo>
                <a:lnTo>
                  <a:pt x="1659509" y="809282"/>
                </a:lnTo>
                <a:lnTo>
                  <a:pt x="1665986" y="809282"/>
                </a:lnTo>
                <a:lnTo>
                  <a:pt x="1676146" y="807847"/>
                </a:lnTo>
                <a:lnTo>
                  <a:pt x="828662" y="331203"/>
                </a:lnTo>
                <a:lnTo>
                  <a:pt x="69088" y="331203"/>
                </a:lnTo>
                <a:lnTo>
                  <a:pt x="45386" y="330391"/>
                </a:lnTo>
                <a:close/>
              </a:path>
              <a:path w="1676400" h="1238885">
                <a:moveTo>
                  <a:pt x="1451446" y="1159205"/>
                </a:moveTo>
                <a:lnTo>
                  <a:pt x="1434973" y="1159205"/>
                </a:lnTo>
                <a:lnTo>
                  <a:pt x="1450691" y="1159437"/>
                </a:lnTo>
                <a:lnTo>
                  <a:pt x="1451446" y="1159205"/>
                </a:lnTo>
                <a:close/>
              </a:path>
              <a:path w="1676400" h="1238885">
                <a:moveTo>
                  <a:pt x="1524268" y="1082977"/>
                </a:moveTo>
                <a:lnTo>
                  <a:pt x="1493867" y="1082977"/>
                </a:lnTo>
                <a:lnTo>
                  <a:pt x="1506489" y="1083065"/>
                </a:lnTo>
                <a:lnTo>
                  <a:pt x="1519517" y="1083424"/>
                </a:lnTo>
                <a:lnTo>
                  <a:pt x="1524268" y="1082977"/>
                </a:lnTo>
                <a:close/>
              </a:path>
              <a:path w="1676400" h="1238885">
                <a:moveTo>
                  <a:pt x="1577801" y="1025910"/>
                </a:moveTo>
                <a:lnTo>
                  <a:pt x="1554241" y="1025910"/>
                </a:lnTo>
                <a:lnTo>
                  <a:pt x="1566693" y="1027157"/>
                </a:lnTo>
                <a:lnTo>
                  <a:pt x="1578229" y="1028877"/>
                </a:lnTo>
                <a:lnTo>
                  <a:pt x="1577801" y="1025910"/>
                </a:lnTo>
                <a:close/>
              </a:path>
              <a:path w="1676400" h="1238885">
                <a:moveTo>
                  <a:pt x="1601467" y="980709"/>
                </a:moveTo>
                <a:lnTo>
                  <a:pt x="1595286" y="980709"/>
                </a:lnTo>
                <a:lnTo>
                  <a:pt x="1601978" y="982078"/>
                </a:lnTo>
                <a:lnTo>
                  <a:pt x="1601467" y="980709"/>
                </a:lnTo>
                <a:close/>
              </a:path>
              <a:path w="1676400" h="1238885">
                <a:moveTo>
                  <a:pt x="1600637" y="978484"/>
                </a:moveTo>
                <a:lnTo>
                  <a:pt x="1570355" y="978484"/>
                </a:lnTo>
                <a:lnTo>
                  <a:pt x="1578189" y="980667"/>
                </a:lnTo>
                <a:lnTo>
                  <a:pt x="1586928" y="980824"/>
                </a:lnTo>
                <a:lnTo>
                  <a:pt x="1595286" y="980709"/>
                </a:lnTo>
                <a:lnTo>
                  <a:pt x="1601467" y="980709"/>
                </a:lnTo>
                <a:lnTo>
                  <a:pt x="1600637" y="978484"/>
                </a:lnTo>
                <a:close/>
              </a:path>
              <a:path w="1676400" h="1238885">
                <a:moveTo>
                  <a:pt x="1613827" y="937437"/>
                </a:moveTo>
                <a:lnTo>
                  <a:pt x="1578229" y="937437"/>
                </a:lnTo>
                <a:lnTo>
                  <a:pt x="1588039" y="941273"/>
                </a:lnTo>
                <a:lnTo>
                  <a:pt x="1597850" y="945988"/>
                </a:lnTo>
                <a:lnTo>
                  <a:pt x="1607375" y="951107"/>
                </a:lnTo>
                <a:lnTo>
                  <a:pt x="1616329" y="956157"/>
                </a:lnTo>
                <a:lnTo>
                  <a:pt x="1614576" y="949060"/>
                </a:lnTo>
                <a:lnTo>
                  <a:pt x="1614027" y="942032"/>
                </a:lnTo>
                <a:lnTo>
                  <a:pt x="1613827" y="937437"/>
                </a:lnTo>
                <a:close/>
              </a:path>
              <a:path w="1676400" h="1238885">
                <a:moveTo>
                  <a:pt x="1659509" y="809282"/>
                </a:moveTo>
                <a:lnTo>
                  <a:pt x="1657350" y="810729"/>
                </a:lnTo>
                <a:lnTo>
                  <a:pt x="1658900" y="810470"/>
                </a:lnTo>
                <a:lnTo>
                  <a:pt x="1659509" y="809282"/>
                </a:lnTo>
                <a:close/>
              </a:path>
              <a:path w="1676400" h="1238885">
                <a:moveTo>
                  <a:pt x="1658900" y="810470"/>
                </a:moveTo>
                <a:lnTo>
                  <a:pt x="1657350" y="810729"/>
                </a:lnTo>
                <a:lnTo>
                  <a:pt x="1658767" y="810729"/>
                </a:lnTo>
                <a:lnTo>
                  <a:pt x="1658900" y="810470"/>
                </a:lnTo>
                <a:close/>
              </a:path>
              <a:path w="1676400" h="1238885">
                <a:moveTo>
                  <a:pt x="1665986" y="809282"/>
                </a:moveTo>
                <a:lnTo>
                  <a:pt x="1659509" y="809282"/>
                </a:lnTo>
                <a:lnTo>
                  <a:pt x="1658900" y="810470"/>
                </a:lnTo>
                <a:lnTo>
                  <a:pt x="1665986" y="809282"/>
                </a:lnTo>
                <a:close/>
              </a:path>
              <a:path w="1676400" h="1238885">
                <a:moveTo>
                  <a:pt x="84201" y="304558"/>
                </a:moveTo>
                <a:lnTo>
                  <a:pt x="79883" y="305282"/>
                </a:lnTo>
                <a:lnTo>
                  <a:pt x="74435" y="307207"/>
                </a:lnTo>
                <a:lnTo>
                  <a:pt x="71262" y="308792"/>
                </a:lnTo>
                <a:lnTo>
                  <a:pt x="67542" y="310242"/>
                </a:lnTo>
                <a:lnTo>
                  <a:pt x="60452" y="311759"/>
                </a:lnTo>
                <a:lnTo>
                  <a:pt x="64770" y="317525"/>
                </a:lnTo>
                <a:lnTo>
                  <a:pt x="64770" y="323278"/>
                </a:lnTo>
                <a:lnTo>
                  <a:pt x="69088" y="331203"/>
                </a:lnTo>
                <a:lnTo>
                  <a:pt x="828662" y="331203"/>
                </a:lnTo>
                <a:lnTo>
                  <a:pt x="787701" y="308165"/>
                </a:lnTo>
                <a:lnTo>
                  <a:pt x="90043" y="308165"/>
                </a:lnTo>
                <a:lnTo>
                  <a:pt x="84201" y="304558"/>
                </a:lnTo>
                <a:close/>
              </a:path>
              <a:path w="1676400" h="1238885">
                <a:moveTo>
                  <a:pt x="95123" y="298805"/>
                </a:moveTo>
                <a:lnTo>
                  <a:pt x="93599" y="301675"/>
                </a:lnTo>
                <a:lnTo>
                  <a:pt x="98679" y="307441"/>
                </a:lnTo>
                <a:lnTo>
                  <a:pt x="94361" y="307441"/>
                </a:lnTo>
                <a:lnTo>
                  <a:pt x="90043" y="308165"/>
                </a:lnTo>
                <a:lnTo>
                  <a:pt x="787701" y="308165"/>
                </a:lnTo>
                <a:lnTo>
                  <a:pt x="780023" y="303847"/>
                </a:lnTo>
                <a:lnTo>
                  <a:pt x="108077" y="303847"/>
                </a:lnTo>
                <a:lnTo>
                  <a:pt x="105156" y="301675"/>
                </a:lnTo>
                <a:lnTo>
                  <a:pt x="95123" y="298805"/>
                </a:lnTo>
                <a:close/>
              </a:path>
              <a:path w="1676400" h="1238885">
                <a:moveTo>
                  <a:pt x="125984" y="195122"/>
                </a:moveTo>
                <a:lnTo>
                  <a:pt x="126746" y="201599"/>
                </a:lnTo>
                <a:lnTo>
                  <a:pt x="126746" y="207365"/>
                </a:lnTo>
                <a:lnTo>
                  <a:pt x="130302" y="214566"/>
                </a:lnTo>
                <a:lnTo>
                  <a:pt x="123513" y="220165"/>
                </a:lnTo>
                <a:lnTo>
                  <a:pt x="114174" y="230563"/>
                </a:lnTo>
                <a:lnTo>
                  <a:pt x="107315" y="236169"/>
                </a:lnTo>
                <a:lnTo>
                  <a:pt x="112954" y="253400"/>
                </a:lnTo>
                <a:lnTo>
                  <a:pt x="111283" y="267665"/>
                </a:lnTo>
                <a:lnTo>
                  <a:pt x="110136" y="282739"/>
                </a:lnTo>
                <a:lnTo>
                  <a:pt x="117348" y="302399"/>
                </a:lnTo>
                <a:lnTo>
                  <a:pt x="108077" y="303847"/>
                </a:lnTo>
                <a:lnTo>
                  <a:pt x="780023" y="303847"/>
                </a:lnTo>
                <a:lnTo>
                  <a:pt x="588804" y="196301"/>
                </a:lnTo>
                <a:lnTo>
                  <a:pt x="140896" y="196301"/>
                </a:lnTo>
                <a:lnTo>
                  <a:pt x="125984" y="195122"/>
                </a:lnTo>
                <a:close/>
              </a:path>
              <a:path w="1676400" h="1238885">
                <a:moveTo>
                  <a:pt x="159131" y="173520"/>
                </a:moveTo>
                <a:lnTo>
                  <a:pt x="158005" y="186514"/>
                </a:lnTo>
                <a:lnTo>
                  <a:pt x="151749" y="193770"/>
                </a:lnTo>
                <a:lnTo>
                  <a:pt x="140896" y="196301"/>
                </a:lnTo>
                <a:lnTo>
                  <a:pt x="588804" y="196301"/>
                </a:lnTo>
                <a:lnTo>
                  <a:pt x="553424" y="176403"/>
                </a:lnTo>
                <a:lnTo>
                  <a:pt x="169164" y="176403"/>
                </a:lnTo>
                <a:lnTo>
                  <a:pt x="161290" y="174244"/>
                </a:lnTo>
                <a:lnTo>
                  <a:pt x="159131" y="173520"/>
                </a:lnTo>
                <a:close/>
              </a:path>
              <a:path w="1676400" h="1238885">
                <a:moveTo>
                  <a:pt x="188722" y="56159"/>
                </a:moveTo>
                <a:lnTo>
                  <a:pt x="196990" y="72361"/>
                </a:lnTo>
                <a:lnTo>
                  <a:pt x="200390" y="87480"/>
                </a:lnTo>
                <a:lnTo>
                  <a:pt x="200812" y="101518"/>
                </a:lnTo>
                <a:lnTo>
                  <a:pt x="200152" y="114477"/>
                </a:lnTo>
                <a:lnTo>
                  <a:pt x="189001" y="118409"/>
                </a:lnTo>
                <a:lnTo>
                  <a:pt x="183340" y="121596"/>
                </a:lnTo>
                <a:lnTo>
                  <a:pt x="179417" y="125725"/>
                </a:lnTo>
                <a:lnTo>
                  <a:pt x="173482" y="132486"/>
                </a:lnTo>
                <a:lnTo>
                  <a:pt x="169926" y="132486"/>
                </a:lnTo>
                <a:lnTo>
                  <a:pt x="160528" y="133197"/>
                </a:lnTo>
                <a:lnTo>
                  <a:pt x="156972" y="134645"/>
                </a:lnTo>
                <a:lnTo>
                  <a:pt x="162724" y="143857"/>
                </a:lnTo>
                <a:lnTo>
                  <a:pt x="166703" y="154354"/>
                </a:lnTo>
                <a:lnTo>
                  <a:pt x="170134" y="164715"/>
                </a:lnTo>
                <a:lnTo>
                  <a:pt x="174244" y="173520"/>
                </a:lnTo>
                <a:lnTo>
                  <a:pt x="169164" y="176403"/>
                </a:lnTo>
                <a:lnTo>
                  <a:pt x="553424" y="176403"/>
                </a:lnTo>
                <a:lnTo>
                  <a:pt x="348593" y="61201"/>
                </a:lnTo>
                <a:lnTo>
                  <a:pt x="213868" y="61201"/>
                </a:lnTo>
                <a:lnTo>
                  <a:pt x="200199" y="58142"/>
                </a:lnTo>
                <a:lnTo>
                  <a:pt x="194240" y="56948"/>
                </a:lnTo>
                <a:lnTo>
                  <a:pt x="188722" y="56159"/>
                </a:lnTo>
                <a:close/>
              </a:path>
              <a:path w="1676400" h="1238885">
                <a:moveTo>
                  <a:pt x="205994" y="46088"/>
                </a:moveTo>
                <a:lnTo>
                  <a:pt x="207391" y="51841"/>
                </a:lnTo>
                <a:lnTo>
                  <a:pt x="211709" y="57607"/>
                </a:lnTo>
                <a:lnTo>
                  <a:pt x="213868" y="61201"/>
                </a:lnTo>
                <a:lnTo>
                  <a:pt x="348593" y="61201"/>
                </a:lnTo>
                <a:lnTo>
                  <a:pt x="331951" y="51841"/>
                </a:lnTo>
                <a:lnTo>
                  <a:pt x="231902" y="51841"/>
                </a:lnTo>
                <a:lnTo>
                  <a:pt x="225907" y="50131"/>
                </a:lnTo>
                <a:lnTo>
                  <a:pt x="219186" y="48421"/>
                </a:lnTo>
                <a:lnTo>
                  <a:pt x="212345" y="46983"/>
                </a:lnTo>
                <a:lnTo>
                  <a:pt x="205994" y="46088"/>
                </a:lnTo>
                <a:close/>
              </a:path>
              <a:path w="1676400" h="1238885">
                <a:moveTo>
                  <a:pt x="218948" y="24485"/>
                </a:moveTo>
                <a:lnTo>
                  <a:pt x="221972" y="29976"/>
                </a:lnTo>
                <a:lnTo>
                  <a:pt x="224853" y="37625"/>
                </a:lnTo>
                <a:lnTo>
                  <a:pt x="228020" y="45543"/>
                </a:lnTo>
                <a:lnTo>
                  <a:pt x="231902" y="51841"/>
                </a:lnTo>
                <a:lnTo>
                  <a:pt x="331951" y="51841"/>
                </a:lnTo>
                <a:lnTo>
                  <a:pt x="293541" y="30238"/>
                </a:lnTo>
                <a:lnTo>
                  <a:pt x="250571" y="30238"/>
                </a:lnTo>
                <a:lnTo>
                  <a:pt x="242700" y="28430"/>
                </a:lnTo>
                <a:lnTo>
                  <a:pt x="234473" y="27633"/>
                </a:lnTo>
                <a:lnTo>
                  <a:pt x="226389" y="26700"/>
                </a:lnTo>
                <a:lnTo>
                  <a:pt x="218948" y="24485"/>
                </a:lnTo>
                <a:close/>
              </a:path>
              <a:path w="1676400" h="1238885">
                <a:moveTo>
                  <a:pt x="239014" y="8648"/>
                </a:moveTo>
                <a:lnTo>
                  <a:pt x="244094" y="14401"/>
                </a:lnTo>
                <a:lnTo>
                  <a:pt x="249174" y="25920"/>
                </a:lnTo>
                <a:lnTo>
                  <a:pt x="250571" y="30238"/>
                </a:lnTo>
                <a:lnTo>
                  <a:pt x="293541" y="30238"/>
                </a:lnTo>
                <a:lnTo>
                  <a:pt x="260256" y="11518"/>
                </a:lnTo>
                <a:lnTo>
                  <a:pt x="249809" y="11518"/>
                </a:lnTo>
                <a:lnTo>
                  <a:pt x="239014" y="8648"/>
                </a:lnTo>
                <a:close/>
              </a:path>
              <a:path w="1676400" h="1238885">
                <a:moveTo>
                  <a:pt x="239776" y="0"/>
                </a:moveTo>
                <a:lnTo>
                  <a:pt x="243332" y="4318"/>
                </a:lnTo>
                <a:lnTo>
                  <a:pt x="247015" y="9359"/>
                </a:lnTo>
                <a:lnTo>
                  <a:pt x="249809" y="11518"/>
                </a:lnTo>
                <a:lnTo>
                  <a:pt x="260256" y="11518"/>
                </a:lnTo>
                <a:lnTo>
                  <a:pt x="239776" y="0"/>
                </a:lnTo>
                <a:close/>
              </a:path>
            </a:pathLst>
          </a:custGeom>
          <a:solidFill>
            <a:srgbClr val="1EC0C8"/>
          </a:solidFill>
        </p:spPr>
        <p:txBody>
          <a:bodyPr wrap="square" lIns="0" tIns="0" rIns="0" bIns="0" rtlCol="0"/>
          <a:lstStyle/>
          <a:p>
            <a:endParaRPr/>
          </a:p>
        </p:txBody>
      </p:sp>
      <p:sp>
        <p:nvSpPr>
          <p:cNvPr id="7" name="object 7"/>
          <p:cNvSpPr txBox="1">
            <a:spLocks noGrp="1"/>
          </p:cNvSpPr>
          <p:nvPr>
            <p:ph type="title"/>
          </p:nvPr>
        </p:nvSpPr>
        <p:spPr>
          <a:xfrm>
            <a:off x="7795107" y="1494650"/>
            <a:ext cx="6553200" cy="768350"/>
          </a:xfrm>
          <a:prstGeom prst="rect">
            <a:avLst/>
          </a:prstGeom>
        </p:spPr>
        <p:txBody>
          <a:bodyPr vert="horz" wrap="square" lIns="0" tIns="15875" rIns="0" bIns="0" rtlCol="0">
            <a:spAutoFit/>
          </a:bodyPr>
          <a:lstStyle/>
          <a:p>
            <a:pPr marL="12700">
              <a:lnSpc>
                <a:spcPct val="100000"/>
              </a:lnSpc>
              <a:spcBef>
                <a:spcPts val="125"/>
              </a:spcBef>
            </a:pPr>
            <a:r>
              <a:rPr sz="4850" spc="425" dirty="0">
                <a:solidFill>
                  <a:srgbClr val="561EC5"/>
                </a:solidFill>
              </a:rPr>
              <a:t>Interfaces</a:t>
            </a:r>
            <a:r>
              <a:rPr sz="4850" spc="-60" dirty="0">
                <a:solidFill>
                  <a:srgbClr val="561EC5"/>
                </a:solidFill>
              </a:rPr>
              <a:t> </a:t>
            </a:r>
            <a:r>
              <a:rPr sz="4850" spc="430" dirty="0">
                <a:solidFill>
                  <a:srgbClr val="561EC5"/>
                </a:solidFill>
              </a:rPr>
              <a:t>Utilisateur</a:t>
            </a:r>
            <a:endParaRPr sz="4850" dirty="0"/>
          </a:p>
        </p:txBody>
      </p:sp>
      <p:pic>
        <p:nvPicPr>
          <p:cNvPr id="12" name="object 12"/>
          <p:cNvPicPr/>
          <p:nvPr/>
        </p:nvPicPr>
        <p:blipFill>
          <a:blip r:embed="rId3" cstate="print"/>
          <a:stretch>
            <a:fillRect/>
          </a:stretch>
        </p:blipFill>
        <p:spPr>
          <a:xfrm>
            <a:off x="1564487" y="1238250"/>
            <a:ext cx="5572125" cy="7524749"/>
          </a:xfrm>
          <a:prstGeom prst="rect">
            <a:avLst/>
          </a:prstGeom>
        </p:spPr>
      </p:pic>
      <p:sp>
        <p:nvSpPr>
          <p:cNvPr id="14" name="ZoneTexte 13">
            <a:extLst>
              <a:ext uri="{FF2B5EF4-FFF2-40B4-BE49-F238E27FC236}">
                <a16:creationId xmlns:a16="http://schemas.microsoft.com/office/drawing/2014/main" id="{93283FF0-B10E-4BA0-B8C3-7229514C2FB7}"/>
              </a:ext>
            </a:extLst>
          </p:cNvPr>
          <p:cNvSpPr txBox="1"/>
          <p:nvPr/>
        </p:nvSpPr>
        <p:spPr>
          <a:xfrm>
            <a:off x="7782407" y="3016250"/>
            <a:ext cx="9153524" cy="5262979"/>
          </a:xfrm>
          <a:prstGeom prst="rect">
            <a:avLst/>
          </a:prstGeom>
          <a:noFill/>
        </p:spPr>
        <p:txBody>
          <a:bodyPr wrap="square">
            <a:spAutoFit/>
          </a:bodyPr>
          <a:lstStyle/>
          <a:p>
            <a:r>
              <a:rPr lang="fr-FR" sz="2800" dirty="0"/>
              <a:t>Le système OUSGR propose des interfaces adaptées aux besoins de chaque profil d’utilisateur :</a:t>
            </a:r>
          </a:p>
          <a:p>
            <a:pPr>
              <a:buFont typeface="Arial" panose="020B0604020202020204" pitchFamily="34" charset="0"/>
              <a:buChar char="•"/>
            </a:pPr>
            <a:r>
              <a:rPr lang="fr-FR" sz="2800" b="1" dirty="0"/>
              <a:t>Interface Employé</a:t>
            </a:r>
            <a:r>
              <a:rPr lang="fr-FR" sz="2800" dirty="0"/>
              <a:t> : permet de soumettre une réclamation, consulter son suivi et répondre après clôture.</a:t>
            </a:r>
          </a:p>
          <a:p>
            <a:pPr>
              <a:buFont typeface="Arial" panose="020B0604020202020204" pitchFamily="34" charset="0"/>
              <a:buChar char="•"/>
            </a:pPr>
            <a:r>
              <a:rPr lang="fr-FR" sz="2800" b="1" dirty="0"/>
              <a:t>Interface Administrateur Fonctionnel</a:t>
            </a:r>
            <a:r>
              <a:rPr lang="fr-FR" sz="2800" dirty="0"/>
              <a:t> : permet de consulter, traiter, assigner et clôturer les réclamations.</a:t>
            </a:r>
          </a:p>
          <a:p>
            <a:pPr>
              <a:buFont typeface="Arial" panose="020B0604020202020204" pitchFamily="34" charset="0"/>
              <a:buChar char="•"/>
            </a:pPr>
            <a:r>
              <a:rPr lang="fr-FR" sz="2800" b="1" dirty="0"/>
              <a:t>Interface Prestataire</a:t>
            </a:r>
            <a:r>
              <a:rPr lang="fr-FR" sz="2800" dirty="0"/>
              <a:t> : permet de consulter les réclamations assignées, ajouter un compte rendu et transmettre à l'administrateur.</a:t>
            </a:r>
          </a:p>
          <a:p>
            <a:pPr>
              <a:buFont typeface="Arial" panose="020B0604020202020204" pitchFamily="34" charset="0"/>
              <a:buChar char="•"/>
            </a:pPr>
            <a:r>
              <a:rPr lang="fr-FR" sz="2800" b="1" dirty="0"/>
              <a:t>Interface Administrateur DSI</a:t>
            </a:r>
            <a:r>
              <a:rPr lang="fr-FR" sz="2800" dirty="0"/>
              <a:t> : permet de superviser l’ensemble du système, gérer les utilisateurs, les catégories et les paramètres globaux.</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5600" y="9320399"/>
            <a:ext cx="15430500" cy="259715"/>
            <a:chOff x="1425600" y="9320399"/>
            <a:chExt cx="15430500" cy="259715"/>
          </a:xfrm>
        </p:grpSpPr>
        <p:sp>
          <p:nvSpPr>
            <p:cNvPr id="3" name="object 3"/>
            <p:cNvSpPr/>
            <p:nvPr/>
          </p:nvSpPr>
          <p:spPr>
            <a:xfrm>
              <a:off x="1425600" y="9320399"/>
              <a:ext cx="5144770" cy="259715"/>
            </a:xfrm>
            <a:custGeom>
              <a:avLst/>
              <a:gdLst/>
              <a:ahLst/>
              <a:cxnLst/>
              <a:rect l="l" t="t" r="r" b="b"/>
              <a:pathLst>
                <a:path w="5144770" h="259715">
                  <a:moveTo>
                    <a:pt x="5144363" y="0"/>
                  </a:moveTo>
                  <a:lnTo>
                    <a:pt x="0" y="0"/>
                  </a:lnTo>
                  <a:lnTo>
                    <a:pt x="0" y="259109"/>
                  </a:lnTo>
                  <a:lnTo>
                    <a:pt x="2572537" y="259109"/>
                  </a:lnTo>
                  <a:lnTo>
                    <a:pt x="5144363" y="259109"/>
                  </a:lnTo>
                  <a:lnTo>
                    <a:pt x="5144363" y="0"/>
                  </a:lnTo>
                  <a:close/>
                </a:path>
              </a:pathLst>
            </a:custGeom>
            <a:solidFill>
              <a:srgbClr val="10100F"/>
            </a:solidFill>
          </p:spPr>
          <p:txBody>
            <a:bodyPr wrap="square" lIns="0" tIns="0" rIns="0" bIns="0" rtlCol="0"/>
            <a:lstStyle/>
            <a:p>
              <a:endParaRPr/>
            </a:p>
          </p:txBody>
        </p:sp>
        <p:sp>
          <p:nvSpPr>
            <p:cNvPr id="4" name="object 4"/>
            <p:cNvSpPr/>
            <p:nvPr/>
          </p:nvSpPr>
          <p:spPr>
            <a:xfrm>
              <a:off x="6570675" y="9320399"/>
              <a:ext cx="5144770" cy="259715"/>
            </a:xfrm>
            <a:custGeom>
              <a:avLst/>
              <a:gdLst/>
              <a:ahLst/>
              <a:cxnLst/>
              <a:rect l="l" t="t" r="r" b="b"/>
              <a:pathLst>
                <a:path w="5144770" h="259715">
                  <a:moveTo>
                    <a:pt x="5144363" y="0"/>
                  </a:moveTo>
                  <a:lnTo>
                    <a:pt x="0" y="0"/>
                  </a:lnTo>
                  <a:lnTo>
                    <a:pt x="0" y="259109"/>
                  </a:lnTo>
                  <a:lnTo>
                    <a:pt x="2572550" y="259109"/>
                  </a:lnTo>
                  <a:lnTo>
                    <a:pt x="5144363" y="259109"/>
                  </a:lnTo>
                  <a:lnTo>
                    <a:pt x="5144363" y="0"/>
                  </a:lnTo>
                  <a:close/>
                </a:path>
              </a:pathLst>
            </a:custGeom>
            <a:solidFill>
              <a:srgbClr val="561EC5"/>
            </a:solidFill>
          </p:spPr>
          <p:txBody>
            <a:bodyPr wrap="square" lIns="0" tIns="0" rIns="0" bIns="0" rtlCol="0"/>
            <a:lstStyle/>
            <a:p>
              <a:endParaRPr/>
            </a:p>
          </p:txBody>
        </p:sp>
        <p:sp>
          <p:nvSpPr>
            <p:cNvPr id="5" name="object 5"/>
            <p:cNvSpPr/>
            <p:nvPr/>
          </p:nvSpPr>
          <p:spPr>
            <a:xfrm>
              <a:off x="11715762" y="9320399"/>
              <a:ext cx="5140960" cy="257175"/>
            </a:xfrm>
            <a:custGeom>
              <a:avLst/>
              <a:gdLst/>
              <a:ahLst/>
              <a:cxnLst/>
              <a:rect l="l" t="t" r="r" b="b"/>
              <a:pathLst>
                <a:path w="5140959" h="257175">
                  <a:moveTo>
                    <a:pt x="5140336" y="0"/>
                  </a:moveTo>
                  <a:lnTo>
                    <a:pt x="0" y="0"/>
                  </a:lnTo>
                  <a:lnTo>
                    <a:pt x="0" y="257174"/>
                  </a:lnTo>
                  <a:lnTo>
                    <a:pt x="5140336" y="257174"/>
                  </a:lnTo>
                  <a:lnTo>
                    <a:pt x="5140336" y="0"/>
                  </a:lnTo>
                  <a:close/>
                </a:path>
              </a:pathLst>
            </a:custGeom>
            <a:solidFill>
              <a:srgbClr val="1EC0C8"/>
            </a:solidFill>
          </p:spPr>
          <p:txBody>
            <a:bodyPr wrap="square" lIns="0" tIns="0" rIns="0" bIns="0" rtlCol="0"/>
            <a:lstStyle/>
            <a:p>
              <a:endParaRPr/>
            </a:p>
          </p:txBody>
        </p:sp>
      </p:grpSp>
      <p:sp>
        <p:nvSpPr>
          <p:cNvPr id="6" name="object 6"/>
          <p:cNvSpPr/>
          <p:nvPr/>
        </p:nvSpPr>
        <p:spPr>
          <a:xfrm>
            <a:off x="16611093" y="0"/>
            <a:ext cx="1676400" cy="1238885"/>
          </a:xfrm>
          <a:custGeom>
            <a:avLst/>
            <a:gdLst/>
            <a:ahLst/>
            <a:cxnLst/>
            <a:rect l="l" t="t" r="r" b="b"/>
            <a:pathLst>
              <a:path w="1676400" h="1238885">
                <a:moveTo>
                  <a:pt x="45386" y="330391"/>
                </a:moveTo>
                <a:lnTo>
                  <a:pt x="40544" y="342541"/>
                </a:lnTo>
                <a:lnTo>
                  <a:pt x="45656" y="361982"/>
                </a:lnTo>
                <a:lnTo>
                  <a:pt x="51816" y="383044"/>
                </a:lnTo>
                <a:lnTo>
                  <a:pt x="37909" y="383336"/>
                </a:lnTo>
                <a:lnTo>
                  <a:pt x="25527" y="384302"/>
                </a:lnTo>
                <a:lnTo>
                  <a:pt x="13525" y="386077"/>
                </a:lnTo>
                <a:lnTo>
                  <a:pt x="762" y="388797"/>
                </a:lnTo>
                <a:lnTo>
                  <a:pt x="6024" y="395527"/>
                </a:lnTo>
                <a:lnTo>
                  <a:pt x="10572" y="403199"/>
                </a:lnTo>
                <a:lnTo>
                  <a:pt x="15263" y="410871"/>
                </a:lnTo>
                <a:lnTo>
                  <a:pt x="20955" y="417601"/>
                </a:lnTo>
                <a:lnTo>
                  <a:pt x="15875" y="418325"/>
                </a:lnTo>
                <a:lnTo>
                  <a:pt x="3683" y="419049"/>
                </a:lnTo>
                <a:lnTo>
                  <a:pt x="0" y="419760"/>
                </a:lnTo>
                <a:lnTo>
                  <a:pt x="762" y="423367"/>
                </a:lnTo>
                <a:lnTo>
                  <a:pt x="1524" y="428409"/>
                </a:lnTo>
                <a:lnTo>
                  <a:pt x="3683" y="434886"/>
                </a:lnTo>
                <a:lnTo>
                  <a:pt x="1432052" y="1238402"/>
                </a:lnTo>
                <a:lnTo>
                  <a:pt x="1430740" y="1228921"/>
                </a:lnTo>
                <a:lnTo>
                  <a:pt x="1431940" y="1220316"/>
                </a:lnTo>
                <a:lnTo>
                  <a:pt x="1436784" y="1213193"/>
                </a:lnTo>
                <a:lnTo>
                  <a:pt x="1446403" y="1208163"/>
                </a:lnTo>
                <a:lnTo>
                  <a:pt x="1442509" y="1195449"/>
                </a:lnTo>
                <a:lnTo>
                  <a:pt x="1439354" y="1183141"/>
                </a:lnTo>
                <a:lnTo>
                  <a:pt x="1436866" y="1171105"/>
                </a:lnTo>
                <a:lnTo>
                  <a:pt x="1434973" y="1159205"/>
                </a:lnTo>
                <a:lnTo>
                  <a:pt x="1451446" y="1159205"/>
                </a:lnTo>
                <a:lnTo>
                  <a:pt x="1466421" y="1154611"/>
                </a:lnTo>
                <a:lnTo>
                  <a:pt x="1481889" y="1147760"/>
                </a:lnTo>
                <a:lnTo>
                  <a:pt x="1496822" y="1141920"/>
                </a:lnTo>
                <a:lnTo>
                  <a:pt x="1494174" y="1126451"/>
                </a:lnTo>
                <a:lnTo>
                  <a:pt x="1489551" y="1112132"/>
                </a:lnTo>
                <a:lnTo>
                  <a:pt x="1484784" y="1098490"/>
                </a:lnTo>
                <a:lnTo>
                  <a:pt x="1481709" y="1085049"/>
                </a:lnTo>
                <a:lnTo>
                  <a:pt x="1493867" y="1082977"/>
                </a:lnTo>
                <a:lnTo>
                  <a:pt x="1524268" y="1082977"/>
                </a:lnTo>
                <a:lnTo>
                  <a:pt x="1532890" y="1082167"/>
                </a:lnTo>
                <a:lnTo>
                  <a:pt x="1533439" y="1068979"/>
                </a:lnTo>
                <a:lnTo>
                  <a:pt x="1534048" y="1055522"/>
                </a:lnTo>
                <a:lnTo>
                  <a:pt x="1533157" y="1042065"/>
                </a:lnTo>
                <a:lnTo>
                  <a:pt x="1529207" y="1028877"/>
                </a:lnTo>
                <a:lnTo>
                  <a:pt x="1541528" y="1026147"/>
                </a:lnTo>
                <a:lnTo>
                  <a:pt x="1554241" y="1025910"/>
                </a:lnTo>
                <a:lnTo>
                  <a:pt x="1577801" y="1025910"/>
                </a:lnTo>
                <a:lnTo>
                  <a:pt x="1576570" y="1017362"/>
                </a:lnTo>
                <a:lnTo>
                  <a:pt x="1573720" y="1004762"/>
                </a:lnTo>
                <a:lnTo>
                  <a:pt x="1571156" y="991621"/>
                </a:lnTo>
                <a:lnTo>
                  <a:pt x="1570355" y="978484"/>
                </a:lnTo>
                <a:lnTo>
                  <a:pt x="1600637" y="978484"/>
                </a:lnTo>
                <a:lnTo>
                  <a:pt x="1597677" y="970549"/>
                </a:lnTo>
                <a:lnTo>
                  <a:pt x="1591198" y="959491"/>
                </a:lnTo>
                <a:lnTo>
                  <a:pt x="1584172" y="948566"/>
                </a:lnTo>
                <a:lnTo>
                  <a:pt x="1578229" y="937437"/>
                </a:lnTo>
                <a:lnTo>
                  <a:pt x="1613827" y="937437"/>
                </a:lnTo>
                <a:lnTo>
                  <a:pt x="1613739" y="935408"/>
                </a:lnTo>
                <a:lnTo>
                  <a:pt x="1612773" y="929525"/>
                </a:lnTo>
                <a:lnTo>
                  <a:pt x="1620587" y="928723"/>
                </a:lnTo>
                <a:lnTo>
                  <a:pt x="1629949" y="926371"/>
                </a:lnTo>
                <a:lnTo>
                  <a:pt x="1639169" y="924155"/>
                </a:lnTo>
                <a:lnTo>
                  <a:pt x="1646555" y="923759"/>
                </a:lnTo>
                <a:lnTo>
                  <a:pt x="1642907" y="914705"/>
                </a:lnTo>
                <a:lnTo>
                  <a:pt x="1641094" y="904771"/>
                </a:lnTo>
                <a:lnTo>
                  <a:pt x="1640232" y="895511"/>
                </a:lnTo>
                <a:lnTo>
                  <a:pt x="1639443" y="888479"/>
                </a:lnTo>
                <a:lnTo>
                  <a:pt x="1645193" y="887354"/>
                </a:lnTo>
                <a:lnTo>
                  <a:pt x="1658838" y="882403"/>
                </a:lnTo>
                <a:lnTo>
                  <a:pt x="1664589" y="881278"/>
                </a:lnTo>
                <a:lnTo>
                  <a:pt x="1659669" y="861224"/>
                </a:lnTo>
                <a:lnTo>
                  <a:pt x="1653714" y="841775"/>
                </a:lnTo>
                <a:lnTo>
                  <a:pt x="1651926" y="824078"/>
                </a:lnTo>
                <a:lnTo>
                  <a:pt x="1658767" y="810729"/>
                </a:lnTo>
                <a:lnTo>
                  <a:pt x="1657350" y="810729"/>
                </a:lnTo>
                <a:lnTo>
                  <a:pt x="1659509" y="809282"/>
                </a:lnTo>
                <a:lnTo>
                  <a:pt x="1665986" y="809282"/>
                </a:lnTo>
                <a:lnTo>
                  <a:pt x="1676146" y="807847"/>
                </a:lnTo>
                <a:lnTo>
                  <a:pt x="828662" y="331203"/>
                </a:lnTo>
                <a:lnTo>
                  <a:pt x="69088" y="331203"/>
                </a:lnTo>
                <a:lnTo>
                  <a:pt x="45386" y="330391"/>
                </a:lnTo>
                <a:close/>
              </a:path>
              <a:path w="1676400" h="1238885">
                <a:moveTo>
                  <a:pt x="1451446" y="1159205"/>
                </a:moveTo>
                <a:lnTo>
                  <a:pt x="1434973" y="1159205"/>
                </a:lnTo>
                <a:lnTo>
                  <a:pt x="1450691" y="1159437"/>
                </a:lnTo>
                <a:lnTo>
                  <a:pt x="1451446" y="1159205"/>
                </a:lnTo>
                <a:close/>
              </a:path>
              <a:path w="1676400" h="1238885">
                <a:moveTo>
                  <a:pt x="1524268" y="1082977"/>
                </a:moveTo>
                <a:lnTo>
                  <a:pt x="1493867" y="1082977"/>
                </a:lnTo>
                <a:lnTo>
                  <a:pt x="1506489" y="1083065"/>
                </a:lnTo>
                <a:lnTo>
                  <a:pt x="1519517" y="1083424"/>
                </a:lnTo>
                <a:lnTo>
                  <a:pt x="1524268" y="1082977"/>
                </a:lnTo>
                <a:close/>
              </a:path>
              <a:path w="1676400" h="1238885">
                <a:moveTo>
                  <a:pt x="1577801" y="1025910"/>
                </a:moveTo>
                <a:lnTo>
                  <a:pt x="1554241" y="1025910"/>
                </a:lnTo>
                <a:lnTo>
                  <a:pt x="1566693" y="1027157"/>
                </a:lnTo>
                <a:lnTo>
                  <a:pt x="1578229" y="1028877"/>
                </a:lnTo>
                <a:lnTo>
                  <a:pt x="1577801" y="1025910"/>
                </a:lnTo>
                <a:close/>
              </a:path>
              <a:path w="1676400" h="1238885">
                <a:moveTo>
                  <a:pt x="1601467" y="980709"/>
                </a:moveTo>
                <a:lnTo>
                  <a:pt x="1595286" y="980709"/>
                </a:lnTo>
                <a:lnTo>
                  <a:pt x="1601978" y="982078"/>
                </a:lnTo>
                <a:lnTo>
                  <a:pt x="1601467" y="980709"/>
                </a:lnTo>
                <a:close/>
              </a:path>
              <a:path w="1676400" h="1238885">
                <a:moveTo>
                  <a:pt x="1600637" y="978484"/>
                </a:moveTo>
                <a:lnTo>
                  <a:pt x="1570355" y="978484"/>
                </a:lnTo>
                <a:lnTo>
                  <a:pt x="1578189" y="980667"/>
                </a:lnTo>
                <a:lnTo>
                  <a:pt x="1586928" y="980824"/>
                </a:lnTo>
                <a:lnTo>
                  <a:pt x="1595286" y="980709"/>
                </a:lnTo>
                <a:lnTo>
                  <a:pt x="1601467" y="980709"/>
                </a:lnTo>
                <a:lnTo>
                  <a:pt x="1600637" y="978484"/>
                </a:lnTo>
                <a:close/>
              </a:path>
              <a:path w="1676400" h="1238885">
                <a:moveTo>
                  <a:pt x="1613827" y="937437"/>
                </a:moveTo>
                <a:lnTo>
                  <a:pt x="1578229" y="937437"/>
                </a:lnTo>
                <a:lnTo>
                  <a:pt x="1588039" y="941273"/>
                </a:lnTo>
                <a:lnTo>
                  <a:pt x="1597850" y="945988"/>
                </a:lnTo>
                <a:lnTo>
                  <a:pt x="1607375" y="951107"/>
                </a:lnTo>
                <a:lnTo>
                  <a:pt x="1616329" y="956157"/>
                </a:lnTo>
                <a:lnTo>
                  <a:pt x="1614576" y="949060"/>
                </a:lnTo>
                <a:lnTo>
                  <a:pt x="1614027" y="942032"/>
                </a:lnTo>
                <a:lnTo>
                  <a:pt x="1613827" y="937437"/>
                </a:lnTo>
                <a:close/>
              </a:path>
              <a:path w="1676400" h="1238885">
                <a:moveTo>
                  <a:pt x="1659509" y="809282"/>
                </a:moveTo>
                <a:lnTo>
                  <a:pt x="1657350" y="810729"/>
                </a:lnTo>
                <a:lnTo>
                  <a:pt x="1658900" y="810470"/>
                </a:lnTo>
                <a:lnTo>
                  <a:pt x="1659509" y="809282"/>
                </a:lnTo>
                <a:close/>
              </a:path>
              <a:path w="1676400" h="1238885">
                <a:moveTo>
                  <a:pt x="1658900" y="810470"/>
                </a:moveTo>
                <a:lnTo>
                  <a:pt x="1657350" y="810729"/>
                </a:lnTo>
                <a:lnTo>
                  <a:pt x="1658767" y="810729"/>
                </a:lnTo>
                <a:lnTo>
                  <a:pt x="1658900" y="810470"/>
                </a:lnTo>
                <a:close/>
              </a:path>
              <a:path w="1676400" h="1238885">
                <a:moveTo>
                  <a:pt x="1665986" y="809282"/>
                </a:moveTo>
                <a:lnTo>
                  <a:pt x="1659509" y="809282"/>
                </a:lnTo>
                <a:lnTo>
                  <a:pt x="1658900" y="810470"/>
                </a:lnTo>
                <a:lnTo>
                  <a:pt x="1665986" y="809282"/>
                </a:lnTo>
                <a:close/>
              </a:path>
              <a:path w="1676400" h="1238885">
                <a:moveTo>
                  <a:pt x="84201" y="304558"/>
                </a:moveTo>
                <a:lnTo>
                  <a:pt x="79883" y="305282"/>
                </a:lnTo>
                <a:lnTo>
                  <a:pt x="74435" y="307207"/>
                </a:lnTo>
                <a:lnTo>
                  <a:pt x="71262" y="308792"/>
                </a:lnTo>
                <a:lnTo>
                  <a:pt x="67542" y="310242"/>
                </a:lnTo>
                <a:lnTo>
                  <a:pt x="60452" y="311759"/>
                </a:lnTo>
                <a:lnTo>
                  <a:pt x="64770" y="317525"/>
                </a:lnTo>
                <a:lnTo>
                  <a:pt x="64770" y="323278"/>
                </a:lnTo>
                <a:lnTo>
                  <a:pt x="69088" y="331203"/>
                </a:lnTo>
                <a:lnTo>
                  <a:pt x="828662" y="331203"/>
                </a:lnTo>
                <a:lnTo>
                  <a:pt x="787701" y="308165"/>
                </a:lnTo>
                <a:lnTo>
                  <a:pt x="90043" y="308165"/>
                </a:lnTo>
                <a:lnTo>
                  <a:pt x="84201" y="304558"/>
                </a:lnTo>
                <a:close/>
              </a:path>
              <a:path w="1676400" h="1238885">
                <a:moveTo>
                  <a:pt x="95123" y="298805"/>
                </a:moveTo>
                <a:lnTo>
                  <a:pt x="93599" y="301675"/>
                </a:lnTo>
                <a:lnTo>
                  <a:pt x="98679" y="307441"/>
                </a:lnTo>
                <a:lnTo>
                  <a:pt x="94361" y="307441"/>
                </a:lnTo>
                <a:lnTo>
                  <a:pt x="90043" y="308165"/>
                </a:lnTo>
                <a:lnTo>
                  <a:pt x="787701" y="308165"/>
                </a:lnTo>
                <a:lnTo>
                  <a:pt x="780023" y="303847"/>
                </a:lnTo>
                <a:lnTo>
                  <a:pt x="108077" y="303847"/>
                </a:lnTo>
                <a:lnTo>
                  <a:pt x="105156" y="301675"/>
                </a:lnTo>
                <a:lnTo>
                  <a:pt x="95123" y="298805"/>
                </a:lnTo>
                <a:close/>
              </a:path>
              <a:path w="1676400" h="1238885">
                <a:moveTo>
                  <a:pt x="125984" y="195122"/>
                </a:moveTo>
                <a:lnTo>
                  <a:pt x="126746" y="201599"/>
                </a:lnTo>
                <a:lnTo>
                  <a:pt x="126746" y="207365"/>
                </a:lnTo>
                <a:lnTo>
                  <a:pt x="130302" y="214566"/>
                </a:lnTo>
                <a:lnTo>
                  <a:pt x="123513" y="220165"/>
                </a:lnTo>
                <a:lnTo>
                  <a:pt x="114174" y="230563"/>
                </a:lnTo>
                <a:lnTo>
                  <a:pt x="107315" y="236169"/>
                </a:lnTo>
                <a:lnTo>
                  <a:pt x="112954" y="253400"/>
                </a:lnTo>
                <a:lnTo>
                  <a:pt x="111283" y="267665"/>
                </a:lnTo>
                <a:lnTo>
                  <a:pt x="110136" y="282739"/>
                </a:lnTo>
                <a:lnTo>
                  <a:pt x="117348" y="302399"/>
                </a:lnTo>
                <a:lnTo>
                  <a:pt x="108077" y="303847"/>
                </a:lnTo>
                <a:lnTo>
                  <a:pt x="780023" y="303847"/>
                </a:lnTo>
                <a:lnTo>
                  <a:pt x="588804" y="196301"/>
                </a:lnTo>
                <a:lnTo>
                  <a:pt x="140896" y="196301"/>
                </a:lnTo>
                <a:lnTo>
                  <a:pt x="125984" y="195122"/>
                </a:lnTo>
                <a:close/>
              </a:path>
              <a:path w="1676400" h="1238885">
                <a:moveTo>
                  <a:pt x="159131" y="173520"/>
                </a:moveTo>
                <a:lnTo>
                  <a:pt x="158005" y="186514"/>
                </a:lnTo>
                <a:lnTo>
                  <a:pt x="151749" y="193770"/>
                </a:lnTo>
                <a:lnTo>
                  <a:pt x="140896" y="196301"/>
                </a:lnTo>
                <a:lnTo>
                  <a:pt x="588804" y="196301"/>
                </a:lnTo>
                <a:lnTo>
                  <a:pt x="553424" y="176403"/>
                </a:lnTo>
                <a:lnTo>
                  <a:pt x="169164" y="176403"/>
                </a:lnTo>
                <a:lnTo>
                  <a:pt x="161290" y="174244"/>
                </a:lnTo>
                <a:lnTo>
                  <a:pt x="159131" y="173520"/>
                </a:lnTo>
                <a:close/>
              </a:path>
              <a:path w="1676400" h="1238885">
                <a:moveTo>
                  <a:pt x="188722" y="56159"/>
                </a:moveTo>
                <a:lnTo>
                  <a:pt x="196990" y="72361"/>
                </a:lnTo>
                <a:lnTo>
                  <a:pt x="200390" y="87480"/>
                </a:lnTo>
                <a:lnTo>
                  <a:pt x="200812" y="101518"/>
                </a:lnTo>
                <a:lnTo>
                  <a:pt x="200152" y="114477"/>
                </a:lnTo>
                <a:lnTo>
                  <a:pt x="189001" y="118409"/>
                </a:lnTo>
                <a:lnTo>
                  <a:pt x="183340" y="121596"/>
                </a:lnTo>
                <a:lnTo>
                  <a:pt x="179417" y="125725"/>
                </a:lnTo>
                <a:lnTo>
                  <a:pt x="173482" y="132486"/>
                </a:lnTo>
                <a:lnTo>
                  <a:pt x="169926" y="132486"/>
                </a:lnTo>
                <a:lnTo>
                  <a:pt x="160528" y="133197"/>
                </a:lnTo>
                <a:lnTo>
                  <a:pt x="156972" y="134645"/>
                </a:lnTo>
                <a:lnTo>
                  <a:pt x="162724" y="143857"/>
                </a:lnTo>
                <a:lnTo>
                  <a:pt x="166703" y="154354"/>
                </a:lnTo>
                <a:lnTo>
                  <a:pt x="170134" y="164715"/>
                </a:lnTo>
                <a:lnTo>
                  <a:pt x="174244" y="173520"/>
                </a:lnTo>
                <a:lnTo>
                  <a:pt x="169164" y="176403"/>
                </a:lnTo>
                <a:lnTo>
                  <a:pt x="553424" y="176403"/>
                </a:lnTo>
                <a:lnTo>
                  <a:pt x="348593" y="61201"/>
                </a:lnTo>
                <a:lnTo>
                  <a:pt x="213868" y="61201"/>
                </a:lnTo>
                <a:lnTo>
                  <a:pt x="200199" y="58142"/>
                </a:lnTo>
                <a:lnTo>
                  <a:pt x="194240" y="56948"/>
                </a:lnTo>
                <a:lnTo>
                  <a:pt x="188722" y="56159"/>
                </a:lnTo>
                <a:close/>
              </a:path>
              <a:path w="1676400" h="1238885">
                <a:moveTo>
                  <a:pt x="205994" y="46088"/>
                </a:moveTo>
                <a:lnTo>
                  <a:pt x="207391" y="51841"/>
                </a:lnTo>
                <a:lnTo>
                  <a:pt x="211709" y="57607"/>
                </a:lnTo>
                <a:lnTo>
                  <a:pt x="213868" y="61201"/>
                </a:lnTo>
                <a:lnTo>
                  <a:pt x="348593" y="61201"/>
                </a:lnTo>
                <a:lnTo>
                  <a:pt x="331951" y="51841"/>
                </a:lnTo>
                <a:lnTo>
                  <a:pt x="231902" y="51841"/>
                </a:lnTo>
                <a:lnTo>
                  <a:pt x="225907" y="50131"/>
                </a:lnTo>
                <a:lnTo>
                  <a:pt x="219186" y="48421"/>
                </a:lnTo>
                <a:lnTo>
                  <a:pt x="212345" y="46983"/>
                </a:lnTo>
                <a:lnTo>
                  <a:pt x="205994" y="46088"/>
                </a:lnTo>
                <a:close/>
              </a:path>
              <a:path w="1676400" h="1238885">
                <a:moveTo>
                  <a:pt x="218948" y="24485"/>
                </a:moveTo>
                <a:lnTo>
                  <a:pt x="221972" y="29976"/>
                </a:lnTo>
                <a:lnTo>
                  <a:pt x="224853" y="37625"/>
                </a:lnTo>
                <a:lnTo>
                  <a:pt x="228020" y="45543"/>
                </a:lnTo>
                <a:lnTo>
                  <a:pt x="231902" y="51841"/>
                </a:lnTo>
                <a:lnTo>
                  <a:pt x="331951" y="51841"/>
                </a:lnTo>
                <a:lnTo>
                  <a:pt x="293541" y="30238"/>
                </a:lnTo>
                <a:lnTo>
                  <a:pt x="250571" y="30238"/>
                </a:lnTo>
                <a:lnTo>
                  <a:pt x="242700" y="28430"/>
                </a:lnTo>
                <a:lnTo>
                  <a:pt x="234473" y="27633"/>
                </a:lnTo>
                <a:lnTo>
                  <a:pt x="226389" y="26700"/>
                </a:lnTo>
                <a:lnTo>
                  <a:pt x="218948" y="24485"/>
                </a:lnTo>
                <a:close/>
              </a:path>
              <a:path w="1676400" h="1238885">
                <a:moveTo>
                  <a:pt x="239014" y="8648"/>
                </a:moveTo>
                <a:lnTo>
                  <a:pt x="244094" y="14401"/>
                </a:lnTo>
                <a:lnTo>
                  <a:pt x="249174" y="25920"/>
                </a:lnTo>
                <a:lnTo>
                  <a:pt x="250571" y="30238"/>
                </a:lnTo>
                <a:lnTo>
                  <a:pt x="293541" y="30238"/>
                </a:lnTo>
                <a:lnTo>
                  <a:pt x="260256" y="11518"/>
                </a:lnTo>
                <a:lnTo>
                  <a:pt x="249809" y="11518"/>
                </a:lnTo>
                <a:lnTo>
                  <a:pt x="239014" y="8648"/>
                </a:lnTo>
                <a:close/>
              </a:path>
              <a:path w="1676400" h="1238885">
                <a:moveTo>
                  <a:pt x="239776" y="0"/>
                </a:moveTo>
                <a:lnTo>
                  <a:pt x="243332" y="4318"/>
                </a:lnTo>
                <a:lnTo>
                  <a:pt x="247015" y="9359"/>
                </a:lnTo>
                <a:lnTo>
                  <a:pt x="249809" y="11518"/>
                </a:lnTo>
                <a:lnTo>
                  <a:pt x="260256" y="11518"/>
                </a:lnTo>
                <a:lnTo>
                  <a:pt x="239776" y="0"/>
                </a:lnTo>
                <a:close/>
              </a:path>
            </a:pathLst>
          </a:custGeom>
          <a:solidFill>
            <a:srgbClr val="1EC0C8"/>
          </a:solidFill>
        </p:spPr>
        <p:txBody>
          <a:bodyPr wrap="square" lIns="0" tIns="0" rIns="0" bIns="0" rtlCol="0"/>
          <a:lstStyle/>
          <a:p>
            <a:endParaRPr/>
          </a:p>
        </p:txBody>
      </p:sp>
      <p:sp>
        <p:nvSpPr>
          <p:cNvPr id="7" name="object 7"/>
          <p:cNvSpPr txBox="1">
            <a:spLocks noGrp="1"/>
          </p:cNvSpPr>
          <p:nvPr>
            <p:ph type="title"/>
          </p:nvPr>
        </p:nvSpPr>
        <p:spPr>
          <a:xfrm>
            <a:off x="7795107" y="1494650"/>
            <a:ext cx="6305550" cy="768350"/>
          </a:xfrm>
          <a:prstGeom prst="rect">
            <a:avLst/>
          </a:prstGeom>
        </p:spPr>
        <p:txBody>
          <a:bodyPr vert="horz" wrap="square" lIns="0" tIns="15875" rIns="0" bIns="0" rtlCol="0">
            <a:spAutoFit/>
          </a:bodyPr>
          <a:lstStyle/>
          <a:p>
            <a:pPr marL="12700">
              <a:lnSpc>
                <a:spcPct val="100000"/>
              </a:lnSpc>
              <a:spcBef>
                <a:spcPts val="125"/>
              </a:spcBef>
            </a:pPr>
            <a:r>
              <a:rPr sz="4850" spc="420" dirty="0">
                <a:solidFill>
                  <a:srgbClr val="561EC5"/>
                </a:solidFill>
              </a:rPr>
              <a:t>Rôles</a:t>
            </a:r>
            <a:r>
              <a:rPr sz="4850" spc="-25" dirty="0">
                <a:solidFill>
                  <a:srgbClr val="561EC5"/>
                </a:solidFill>
              </a:rPr>
              <a:t> </a:t>
            </a:r>
            <a:r>
              <a:rPr sz="4850" spc="185" dirty="0">
                <a:solidFill>
                  <a:srgbClr val="561EC5"/>
                </a:solidFill>
              </a:rPr>
              <a:t>et</a:t>
            </a:r>
            <a:r>
              <a:rPr sz="4850" spc="-25" dirty="0">
                <a:solidFill>
                  <a:srgbClr val="561EC5"/>
                </a:solidFill>
              </a:rPr>
              <a:t> </a:t>
            </a:r>
            <a:r>
              <a:rPr sz="4850" spc="509" dirty="0">
                <a:solidFill>
                  <a:srgbClr val="561EC5"/>
                </a:solidFill>
              </a:rPr>
              <a:t>Permissions</a:t>
            </a:r>
            <a:endParaRPr sz="4850" dirty="0"/>
          </a:p>
        </p:txBody>
      </p:sp>
      <p:pic>
        <p:nvPicPr>
          <p:cNvPr id="12" name="object 12"/>
          <p:cNvPicPr/>
          <p:nvPr/>
        </p:nvPicPr>
        <p:blipFill>
          <a:blip r:embed="rId2" cstate="print"/>
          <a:stretch>
            <a:fillRect/>
          </a:stretch>
        </p:blipFill>
        <p:spPr>
          <a:xfrm>
            <a:off x="1426375" y="912017"/>
            <a:ext cx="6143625" cy="8096244"/>
          </a:xfrm>
          <a:prstGeom prst="rect">
            <a:avLst/>
          </a:prstGeom>
        </p:spPr>
      </p:pic>
      <p:sp>
        <p:nvSpPr>
          <p:cNvPr id="14" name="ZoneTexte 13">
            <a:extLst>
              <a:ext uri="{FF2B5EF4-FFF2-40B4-BE49-F238E27FC236}">
                <a16:creationId xmlns:a16="http://schemas.microsoft.com/office/drawing/2014/main" id="{2998305A-74A8-4D24-851C-52D87A64B388}"/>
              </a:ext>
            </a:extLst>
          </p:cNvPr>
          <p:cNvSpPr txBox="1"/>
          <p:nvPr/>
        </p:nvSpPr>
        <p:spPr>
          <a:xfrm>
            <a:off x="7801457" y="2458109"/>
            <a:ext cx="9153524" cy="5693866"/>
          </a:xfrm>
          <a:prstGeom prst="rect">
            <a:avLst/>
          </a:prstGeom>
          <a:noFill/>
        </p:spPr>
        <p:txBody>
          <a:bodyPr wrap="square">
            <a:spAutoFit/>
          </a:bodyPr>
          <a:lstStyle/>
          <a:p>
            <a:r>
              <a:rPr lang="fr-FR" sz="2800" dirty="0"/>
              <a:t>Dans le système OUSGR , chaque utilisateur est associé à un rôle spécifique qui détermine ses droits d'accès et d'action :</a:t>
            </a:r>
          </a:p>
          <a:p>
            <a:pPr>
              <a:buFont typeface="Arial" panose="020B0604020202020204" pitchFamily="34" charset="0"/>
              <a:buChar char="•"/>
            </a:pPr>
            <a:r>
              <a:rPr lang="fr-FR" sz="2800" b="1" dirty="0"/>
              <a:t>Employé</a:t>
            </a:r>
            <a:r>
              <a:rPr lang="fr-FR" sz="2800" dirty="0"/>
              <a:t> : peut soumettre une réclamation, consulter son suivi et répondre après clôture.</a:t>
            </a:r>
          </a:p>
          <a:p>
            <a:pPr>
              <a:buFont typeface="Arial" panose="020B0604020202020204" pitchFamily="34" charset="0"/>
              <a:buChar char="•"/>
            </a:pPr>
            <a:r>
              <a:rPr lang="fr-FR" sz="2800" b="1" dirty="0"/>
              <a:t>Prestataire</a:t>
            </a:r>
            <a:r>
              <a:rPr lang="fr-FR" sz="2800" dirty="0"/>
              <a:t> : peut consulter les réclamations assignées, ajouter un compte rendu et transmettre à l'administrateur fonctionnel.</a:t>
            </a:r>
          </a:p>
          <a:p>
            <a:pPr>
              <a:buFont typeface="Arial" panose="020B0604020202020204" pitchFamily="34" charset="0"/>
              <a:buChar char="•"/>
            </a:pPr>
            <a:r>
              <a:rPr lang="fr-FR" sz="2800" b="1" dirty="0"/>
              <a:t>Administrateur Fonctionnel</a:t>
            </a:r>
            <a:r>
              <a:rPr lang="fr-FR" sz="2800" dirty="0"/>
              <a:t> : peut consulter toutes les réclamations, modifier leur statut, les assigner à des prestataires et clôturer les demandes.</a:t>
            </a:r>
          </a:p>
          <a:p>
            <a:pPr>
              <a:buFont typeface="Arial" panose="020B0604020202020204" pitchFamily="34" charset="0"/>
              <a:buChar char="•"/>
            </a:pPr>
            <a:r>
              <a:rPr lang="fr-FR" sz="2800" b="1" dirty="0"/>
              <a:t>Administrateur DSI</a:t>
            </a:r>
            <a:r>
              <a:rPr lang="fr-FR" sz="2800" dirty="0"/>
              <a:t> : dispose de l’ensemble des permissions, incluant la gestion des utilisateurs, des rôles, des catégories, des SLA, des archives et des paramètres globaux du système.</a:t>
            </a:r>
          </a:p>
        </p:txBody>
      </p:sp>
    </p:spTree>
  </p:cSld>
  <p:clrMapOvr>
    <a:masterClrMapping/>
  </p:clrMapOvr>
  <p:transition spd="slow">
    <p:wheel spokes="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5600" y="706323"/>
            <a:ext cx="15430500" cy="259715"/>
            <a:chOff x="1425600" y="706323"/>
            <a:chExt cx="15430500" cy="259715"/>
          </a:xfrm>
        </p:grpSpPr>
        <p:sp>
          <p:nvSpPr>
            <p:cNvPr id="3" name="object 3"/>
            <p:cNvSpPr/>
            <p:nvPr/>
          </p:nvSpPr>
          <p:spPr>
            <a:xfrm>
              <a:off x="1425600" y="706323"/>
              <a:ext cx="5144770" cy="259715"/>
            </a:xfrm>
            <a:custGeom>
              <a:avLst/>
              <a:gdLst/>
              <a:ahLst/>
              <a:cxnLst/>
              <a:rect l="l" t="t" r="r" b="b"/>
              <a:pathLst>
                <a:path w="5144770" h="259715">
                  <a:moveTo>
                    <a:pt x="5144363" y="0"/>
                  </a:moveTo>
                  <a:lnTo>
                    <a:pt x="0" y="0"/>
                  </a:lnTo>
                  <a:lnTo>
                    <a:pt x="0" y="259105"/>
                  </a:lnTo>
                  <a:lnTo>
                    <a:pt x="2572537" y="259105"/>
                  </a:lnTo>
                  <a:lnTo>
                    <a:pt x="5144363" y="259105"/>
                  </a:lnTo>
                  <a:lnTo>
                    <a:pt x="5144363" y="0"/>
                  </a:lnTo>
                  <a:close/>
                </a:path>
              </a:pathLst>
            </a:custGeom>
            <a:solidFill>
              <a:srgbClr val="10100F"/>
            </a:solidFill>
          </p:spPr>
          <p:txBody>
            <a:bodyPr wrap="square" lIns="0" tIns="0" rIns="0" bIns="0" rtlCol="0"/>
            <a:lstStyle/>
            <a:p>
              <a:endParaRPr/>
            </a:p>
          </p:txBody>
        </p:sp>
        <p:sp>
          <p:nvSpPr>
            <p:cNvPr id="4" name="object 4"/>
            <p:cNvSpPr/>
            <p:nvPr/>
          </p:nvSpPr>
          <p:spPr>
            <a:xfrm>
              <a:off x="6570675" y="706323"/>
              <a:ext cx="5144770" cy="259715"/>
            </a:xfrm>
            <a:custGeom>
              <a:avLst/>
              <a:gdLst/>
              <a:ahLst/>
              <a:cxnLst/>
              <a:rect l="l" t="t" r="r" b="b"/>
              <a:pathLst>
                <a:path w="5144770" h="259715">
                  <a:moveTo>
                    <a:pt x="5144363" y="0"/>
                  </a:moveTo>
                  <a:lnTo>
                    <a:pt x="0" y="0"/>
                  </a:lnTo>
                  <a:lnTo>
                    <a:pt x="0" y="259105"/>
                  </a:lnTo>
                  <a:lnTo>
                    <a:pt x="2572550" y="259105"/>
                  </a:lnTo>
                  <a:lnTo>
                    <a:pt x="5144363" y="259105"/>
                  </a:lnTo>
                  <a:lnTo>
                    <a:pt x="5144363" y="0"/>
                  </a:lnTo>
                  <a:close/>
                </a:path>
              </a:pathLst>
            </a:custGeom>
            <a:solidFill>
              <a:srgbClr val="561EC5"/>
            </a:solidFill>
          </p:spPr>
          <p:txBody>
            <a:bodyPr wrap="square" lIns="0" tIns="0" rIns="0" bIns="0" rtlCol="0"/>
            <a:lstStyle/>
            <a:p>
              <a:endParaRPr/>
            </a:p>
          </p:txBody>
        </p:sp>
        <p:sp>
          <p:nvSpPr>
            <p:cNvPr id="5" name="object 5"/>
            <p:cNvSpPr/>
            <p:nvPr/>
          </p:nvSpPr>
          <p:spPr>
            <a:xfrm>
              <a:off x="11715762" y="706324"/>
              <a:ext cx="5140960" cy="257175"/>
            </a:xfrm>
            <a:custGeom>
              <a:avLst/>
              <a:gdLst/>
              <a:ahLst/>
              <a:cxnLst/>
              <a:rect l="l" t="t" r="r" b="b"/>
              <a:pathLst>
                <a:path w="5140959" h="257175">
                  <a:moveTo>
                    <a:pt x="5140336" y="0"/>
                  </a:moveTo>
                  <a:lnTo>
                    <a:pt x="0" y="0"/>
                  </a:lnTo>
                  <a:lnTo>
                    <a:pt x="0" y="257174"/>
                  </a:lnTo>
                  <a:lnTo>
                    <a:pt x="5140336" y="257174"/>
                  </a:lnTo>
                  <a:lnTo>
                    <a:pt x="5140336" y="0"/>
                  </a:lnTo>
                  <a:close/>
                </a:path>
              </a:pathLst>
            </a:custGeom>
            <a:solidFill>
              <a:srgbClr val="1EC0C8"/>
            </a:solidFill>
          </p:spPr>
          <p:txBody>
            <a:bodyPr wrap="square" lIns="0" tIns="0" rIns="0" bIns="0" rtlCol="0"/>
            <a:lstStyle/>
            <a:p>
              <a:endParaRPr/>
            </a:p>
          </p:txBody>
        </p:sp>
      </p:grpSp>
      <p:grpSp>
        <p:nvGrpSpPr>
          <p:cNvPr id="6" name="object 6"/>
          <p:cNvGrpSpPr/>
          <p:nvPr/>
        </p:nvGrpSpPr>
        <p:grpSpPr>
          <a:xfrm>
            <a:off x="1425600" y="9320399"/>
            <a:ext cx="15430500" cy="259715"/>
            <a:chOff x="1425600" y="9320399"/>
            <a:chExt cx="15430500" cy="259715"/>
          </a:xfrm>
        </p:grpSpPr>
        <p:sp>
          <p:nvSpPr>
            <p:cNvPr id="7" name="object 7"/>
            <p:cNvSpPr/>
            <p:nvPr/>
          </p:nvSpPr>
          <p:spPr>
            <a:xfrm>
              <a:off x="1425600" y="9320399"/>
              <a:ext cx="5144770" cy="259715"/>
            </a:xfrm>
            <a:custGeom>
              <a:avLst/>
              <a:gdLst/>
              <a:ahLst/>
              <a:cxnLst/>
              <a:rect l="l" t="t" r="r" b="b"/>
              <a:pathLst>
                <a:path w="5144770" h="259715">
                  <a:moveTo>
                    <a:pt x="5144363" y="0"/>
                  </a:moveTo>
                  <a:lnTo>
                    <a:pt x="0" y="0"/>
                  </a:lnTo>
                  <a:lnTo>
                    <a:pt x="0" y="259109"/>
                  </a:lnTo>
                  <a:lnTo>
                    <a:pt x="2572537" y="259109"/>
                  </a:lnTo>
                  <a:lnTo>
                    <a:pt x="5144363" y="259109"/>
                  </a:lnTo>
                  <a:lnTo>
                    <a:pt x="5144363" y="0"/>
                  </a:lnTo>
                  <a:close/>
                </a:path>
              </a:pathLst>
            </a:custGeom>
            <a:solidFill>
              <a:srgbClr val="10100F"/>
            </a:solidFill>
          </p:spPr>
          <p:txBody>
            <a:bodyPr wrap="square" lIns="0" tIns="0" rIns="0" bIns="0" rtlCol="0"/>
            <a:lstStyle/>
            <a:p>
              <a:endParaRPr/>
            </a:p>
          </p:txBody>
        </p:sp>
        <p:sp>
          <p:nvSpPr>
            <p:cNvPr id="8" name="object 8"/>
            <p:cNvSpPr/>
            <p:nvPr/>
          </p:nvSpPr>
          <p:spPr>
            <a:xfrm>
              <a:off x="6570675" y="9320399"/>
              <a:ext cx="5144770" cy="259715"/>
            </a:xfrm>
            <a:custGeom>
              <a:avLst/>
              <a:gdLst/>
              <a:ahLst/>
              <a:cxnLst/>
              <a:rect l="l" t="t" r="r" b="b"/>
              <a:pathLst>
                <a:path w="5144770" h="259715">
                  <a:moveTo>
                    <a:pt x="5144363" y="0"/>
                  </a:moveTo>
                  <a:lnTo>
                    <a:pt x="0" y="0"/>
                  </a:lnTo>
                  <a:lnTo>
                    <a:pt x="0" y="259109"/>
                  </a:lnTo>
                  <a:lnTo>
                    <a:pt x="2572550" y="259109"/>
                  </a:lnTo>
                  <a:lnTo>
                    <a:pt x="5144363" y="259109"/>
                  </a:lnTo>
                  <a:lnTo>
                    <a:pt x="5144363" y="0"/>
                  </a:lnTo>
                  <a:close/>
                </a:path>
              </a:pathLst>
            </a:custGeom>
            <a:solidFill>
              <a:srgbClr val="561EC5"/>
            </a:solidFill>
          </p:spPr>
          <p:txBody>
            <a:bodyPr wrap="square" lIns="0" tIns="0" rIns="0" bIns="0" rtlCol="0"/>
            <a:lstStyle/>
            <a:p>
              <a:endParaRPr/>
            </a:p>
          </p:txBody>
        </p:sp>
        <p:sp>
          <p:nvSpPr>
            <p:cNvPr id="9" name="object 9"/>
            <p:cNvSpPr/>
            <p:nvPr/>
          </p:nvSpPr>
          <p:spPr>
            <a:xfrm>
              <a:off x="11715762" y="9320399"/>
              <a:ext cx="5140960" cy="257175"/>
            </a:xfrm>
            <a:custGeom>
              <a:avLst/>
              <a:gdLst/>
              <a:ahLst/>
              <a:cxnLst/>
              <a:rect l="l" t="t" r="r" b="b"/>
              <a:pathLst>
                <a:path w="5140959" h="257175">
                  <a:moveTo>
                    <a:pt x="5140336" y="0"/>
                  </a:moveTo>
                  <a:lnTo>
                    <a:pt x="0" y="0"/>
                  </a:lnTo>
                  <a:lnTo>
                    <a:pt x="0" y="257174"/>
                  </a:lnTo>
                  <a:lnTo>
                    <a:pt x="5140336" y="257174"/>
                  </a:lnTo>
                  <a:lnTo>
                    <a:pt x="5140336" y="0"/>
                  </a:lnTo>
                  <a:close/>
                </a:path>
              </a:pathLst>
            </a:custGeom>
            <a:solidFill>
              <a:srgbClr val="1EC0C8"/>
            </a:solidFill>
          </p:spPr>
          <p:txBody>
            <a:bodyPr wrap="square" lIns="0" tIns="0" rIns="0" bIns="0" rtlCol="0"/>
            <a:lstStyle/>
            <a:p>
              <a:endParaRPr/>
            </a:p>
          </p:txBody>
        </p:sp>
      </p:grpSp>
      <p:sp>
        <p:nvSpPr>
          <p:cNvPr id="10" name="object 10"/>
          <p:cNvSpPr/>
          <p:nvPr/>
        </p:nvSpPr>
        <p:spPr>
          <a:xfrm>
            <a:off x="220319" y="2880715"/>
            <a:ext cx="532130" cy="1704339"/>
          </a:xfrm>
          <a:custGeom>
            <a:avLst/>
            <a:gdLst/>
            <a:ahLst/>
            <a:cxnLst/>
            <a:rect l="l" t="t" r="r" b="b"/>
            <a:pathLst>
              <a:path w="532130" h="1704339">
                <a:moveTo>
                  <a:pt x="171965" y="1681200"/>
                </a:moveTo>
                <a:lnTo>
                  <a:pt x="125994" y="1681200"/>
                </a:lnTo>
                <a:lnTo>
                  <a:pt x="131787" y="1685402"/>
                </a:lnTo>
                <a:lnTo>
                  <a:pt x="139405" y="1690554"/>
                </a:lnTo>
                <a:lnTo>
                  <a:pt x="147154" y="1696786"/>
                </a:lnTo>
                <a:lnTo>
                  <a:pt x="153352" y="1704238"/>
                </a:lnTo>
                <a:lnTo>
                  <a:pt x="157437" y="1697733"/>
                </a:lnTo>
                <a:lnTo>
                  <a:pt x="163886" y="1690552"/>
                </a:lnTo>
                <a:lnTo>
                  <a:pt x="170465" y="1683375"/>
                </a:lnTo>
                <a:lnTo>
                  <a:pt x="171965" y="1681200"/>
                </a:lnTo>
                <a:close/>
              </a:path>
              <a:path w="532130" h="1704339">
                <a:moveTo>
                  <a:pt x="196814" y="1660321"/>
                </a:moveTo>
                <a:lnTo>
                  <a:pt x="48959" y="1660321"/>
                </a:lnTo>
                <a:lnTo>
                  <a:pt x="47786" y="1661786"/>
                </a:lnTo>
                <a:lnTo>
                  <a:pt x="63245" y="1662249"/>
                </a:lnTo>
                <a:lnTo>
                  <a:pt x="77937" y="1672194"/>
                </a:lnTo>
                <a:lnTo>
                  <a:pt x="92358" y="1686461"/>
                </a:lnTo>
                <a:lnTo>
                  <a:pt x="107995" y="1699920"/>
                </a:lnTo>
                <a:lnTo>
                  <a:pt x="111618" y="1695372"/>
                </a:lnTo>
                <a:lnTo>
                  <a:pt x="122373" y="1685741"/>
                </a:lnTo>
                <a:lnTo>
                  <a:pt x="125994" y="1681200"/>
                </a:lnTo>
                <a:lnTo>
                  <a:pt x="171965" y="1681200"/>
                </a:lnTo>
                <a:lnTo>
                  <a:pt x="174952" y="1676869"/>
                </a:lnTo>
                <a:lnTo>
                  <a:pt x="196182" y="1676869"/>
                </a:lnTo>
                <a:lnTo>
                  <a:pt x="196302" y="1669636"/>
                </a:lnTo>
                <a:lnTo>
                  <a:pt x="196757" y="1660809"/>
                </a:lnTo>
                <a:lnTo>
                  <a:pt x="196814" y="1660321"/>
                </a:lnTo>
                <a:close/>
              </a:path>
              <a:path w="532130" h="1704339">
                <a:moveTo>
                  <a:pt x="292038" y="1662468"/>
                </a:moveTo>
                <a:lnTo>
                  <a:pt x="237590" y="1662468"/>
                </a:lnTo>
                <a:lnTo>
                  <a:pt x="248964" y="1669636"/>
                </a:lnTo>
                <a:lnTo>
                  <a:pt x="259573" y="1678317"/>
                </a:lnTo>
                <a:lnTo>
                  <a:pt x="269283" y="1686669"/>
                </a:lnTo>
                <a:lnTo>
                  <a:pt x="278631" y="1693430"/>
                </a:lnTo>
                <a:lnTo>
                  <a:pt x="282636" y="1682429"/>
                </a:lnTo>
                <a:lnTo>
                  <a:pt x="287451" y="1670753"/>
                </a:lnTo>
                <a:lnTo>
                  <a:pt x="292038" y="1662468"/>
                </a:lnTo>
                <a:close/>
              </a:path>
              <a:path w="532130" h="1704339">
                <a:moveTo>
                  <a:pt x="196182" y="1676869"/>
                </a:moveTo>
                <a:lnTo>
                  <a:pt x="174952" y="1676869"/>
                </a:lnTo>
                <a:lnTo>
                  <a:pt x="179543" y="1680766"/>
                </a:lnTo>
                <a:lnTo>
                  <a:pt x="185213" y="1684256"/>
                </a:lnTo>
                <a:lnTo>
                  <a:pt x="191153" y="1688015"/>
                </a:lnTo>
                <a:lnTo>
                  <a:pt x="196552" y="1692719"/>
                </a:lnTo>
                <a:lnTo>
                  <a:pt x="196278" y="1685402"/>
                </a:lnTo>
                <a:lnTo>
                  <a:pt x="196182" y="1676869"/>
                </a:lnTo>
                <a:close/>
              </a:path>
              <a:path w="532130" h="1704339">
                <a:moveTo>
                  <a:pt x="301670" y="1650238"/>
                </a:moveTo>
                <a:lnTo>
                  <a:pt x="197991" y="1650238"/>
                </a:lnTo>
                <a:lnTo>
                  <a:pt x="204910" y="1660809"/>
                </a:lnTo>
                <a:lnTo>
                  <a:pt x="211222" y="1672194"/>
                </a:lnTo>
                <a:lnTo>
                  <a:pt x="217937" y="1683038"/>
                </a:lnTo>
                <a:lnTo>
                  <a:pt x="226070" y="1691995"/>
                </a:lnTo>
                <a:lnTo>
                  <a:pt x="227870" y="1685558"/>
                </a:lnTo>
                <a:lnTo>
                  <a:pt x="231877" y="1678220"/>
                </a:lnTo>
                <a:lnTo>
                  <a:pt x="235790" y="1670526"/>
                </a:lnTo>
                <a:lnTo>
                  <a:pt x="237590" y="1662468"/>
                </a:lnTo>
                <a:lnTo>
                  <a:pt x="292038" y="1662468"/>
                </a:lnTo>
                <a:lnTo>
                  <a:pt x="293616" y="1659617"/>
                </a:lnTo>
                <a:lnTo>
                  <a:pt x="301670" y="1650238"/>
                </a:lnTo>
                <a:close/>
              </a:path>
              <a:path w="532130" h="1704339">
                <a:moveTo>
                  <a:pt x="362728" y="1650238"/>
                </a:moveTo>
                <a:lnTo>
                  <a:pt x="301670" y="1650238"/>
                </a:lnTo>
                <a:lnTo>
                  <a:pt x="311490" y="1659886"/>
                </a:lnTo>
                <a:lnTo>
                  <a:pt x="323054" y="1666999"/>
                </a:lnTo>
                <a:lnTo>
                  <a:pt x="347027" y="1678317"/>
                </a:lnTo>
                <a:lnTo>
                  <a:pt x="354341" y="1666973"/>
                </a:lnTo>
                <a:lnTo>
                  <a:pt x="360076" y="1655278"/>
                </a:lnTo>
                <a:lnTo>
                  <a:pt x="362728" y="1650238"/>
                </a:lnTo>
                <a:close/>
              </a:path>
              <a:path w="532130" h="1704339">
                <a:moveTo>
                  <a:pt x="0" y="28079"/>
                </a:moveTo>
                <a:lnTo>
                  <a:pt x="37440" y="1676158"/>
                </a:lnTo>
                <a:lnTo>
                  <a:pt x="43200" y="1667510"/>
                </a:lnTo>
                <a:lnTo>
                  <a:pt x="47786" y="1661786"/>
                </a:lnTo>
                <a:lnTo>
                  <a:pt x="46796" y="1661756"/>
                </a:lnTo>
                <a:lnTo>
                  <a:pt x="48959" y="1660321"/>
                </a:lnTo>
                <a:lnTo>
                  <a:pt x="196814" y="1660321"/>
                </a:lnTo>
                <a:lnTo>
                  <a:pt x="197991" y="1650238"/>
                </a:lnTo>
                <a:lnTo>
                  <a:pt x="362728" y="1650238"/>
                </a:lnTo>
                <a:lnTo>
                  <a:pt x="365960" y="1644097"/>
                </a:lnTo>
                <a:lnTo>
                  <a:pt x="373668" y="1634401"/>
                </a:lnTo>
                <a:lnTo>
                  <a:pt x="457531" y="1634401"/>
                </a:lnTo>
                <a:lnTo>
                  <a:pt x="460782" y="1627911"/>
                </a:lnTo>
                <a:lnTo>
                  <a:pt x="531271" y="1627911"/>
                </a:lnTo>
                <a:lnTo>
                  <a:pt x="495492" y="62636"/>
                </a:lnTo>
                <a:lnTo>
                  <a:pt x="323989" y="62636"/>
                </a:lnTo>
                <a:lnTo>
                  <a:pt x="314496" y="51841"/>
                </a:lnTo>
                <a:lnTo>
                  <a:pt x="21600" y="51841"/>
                </a:lnTo>
                <a:lnTo>
                  <a:pt x="17998" y="48958"/>
                </a:lnTo>
                <a:lnTo>
                  <a:pt x="12906" y="42481"/>
                </a:lnTo>
                <a:lnTo>
                  <a:pt x="5040" y="42481"/>
                </a:lnTo>
                <a:lnTo>
                  <a:pt x="4321" y="38887"/>
                </a:lnTo>
                <a:lnTo>
                  <a:pt x="2159" y="33845"/>
                </a:lnTo>
                <a:lnTo>
                  <a:pt x="0" y="28079"/>
                </a:lnTo>
                <a:close/>
              </a:path>
              <a:path w="532130" h="1704339">
                <a:moveTo>
                  <a:pt x="457531" y="1634401"/>
                </a:moveTo>
                <a:lnTo>
                  <a:pt x="373668" y="1634401"/>
                </a:lnTo>
                <a:lnTo>
                  <a:pt x="383858" y="1643633"/>
                </a:lnTo>
                <a:lnTo>
                  <a:pt x="393645" y="1654284"/>
                </a:lnTo>
                <a:lnTo>
                  <a:pt x="404241" y="1665071"/>
                </a:lnTo>
                <a:lnTo>
                  <a:pt x="416863" y="1674710"/>
                </a:lnTo>
                <a:lnTo>
                  <a:pt x="428789" y="1664265"/>
                </a:lnTo>
                <a:lnTo>
                  <a:pt x="442063" y="1653749"/>
                </a:lnTo>
                <a:lnTo>
                  <a:pt x="453717" y="1642014"/>
                </a:lnTo>
                <a:lnTo>
                  <a:pt x="457531" y="1634401"/>
                </a:lnTo>
                <a:close/>
              </a:path>
              <a:path w="532130" h="1704339">
                <a:moveTo>
                  <a:pt x="531866" y="1653925"/>
                </a:moveTo>
                <a:lnTo>
                  <a:pt x="516310" y="1653925"/>
                </a:lnTo>
                <a:lnTo>
                  <a:pt x="524354" y="1656880"/>
                </a:lnTo>
                <a:lnTo>
                  <a:pt x="532061" y="1662468"/>
                </a:lnTo>
                <a:lnTo>
                  <a:pt x="531866" y="1653925"/>
                </a:lnTo>
                <a:close/>
              </a:path>
              <a:path w="532130" h="1704339">
                <a:moveTo>
                  <a:pt x="48959" y="1660321"/>
                </a:moveTo>
                <a:lnTo>
                  <a:pt x="46796" y="1661756"/>
                </a:lnTo>
                <a:lnTo>
                  <a:pt x="47786" y="1661786"/>
                </a:lnTo>
                <a:lnTo>
                  <a:pt x="48959" y="1660321"/>
                </a:lnTo>
                <a:close/>
              </a:path>
              <a:path w="532130" h="1704339">
                <a:moveTo>
                  <a:pt x="531271" y="1627911"/>
                </a:moveTo>
                <a:lnTo>
                  <a:pt x="460782" y="1627911"/>
                </a:lnTo>
                <a:lnTo>
                  <a:pt x="470391" y="1635211"/>
                </a:lnTo>
                <a:lnTo>
                  <a:pt x="479864" y="1643119"/>
                </a:lnTo>
                <a:lnTo>
                  <a:pt x="489336" y="1651703"/>
                </a:lnTo>
                <a:lnTo>
                  <a:pt x="498942" y="1661033"/>
                </a:lnTo>
                <a:lnTo>
                  <a:pt x="507862" y="1654883"/>
                </a:lnTo>
                <a:lnTo>
                  <a:pt x="516310" y="1653925"/>
                </a:lnTo>
                <a:lnTo>
                  <a:pt x="531866" y="1653925"/>
                </a:lnTo>
                <a:lnTo>
                  <a:pt x="531271" y="1627911"/>
                </a:lnTo>
                <a:close/>
              </a:path>
              <a:path w="532130" h="1704339">
                <a:moveTo>
                  <a:pt x="334789" y="41046"/>
                </a:moveTo>
                <a:lnTo>
                  <a:pt x="331188" y="41046"/>
                </a:lnTo>
                <a:lnTo>
                  <a:pt x="329030" y="51117"/>
                </a:lnTo>
                <a:lnTo>
                  <a:pt x="329749" y="54724"/>
                </a:lnTo>
                <a:lnTo>
                  <a:pt x="323989" y="62636"/>
                </a:lnTo>
                <a:lnTo>
                  <a:pt x="495492" y="62636"/>
                </a:lnTo>
                <a:lnTo>
                  <a:pt x="495163" y="48247"/>
                </a:lnTo>
                <a:lnTo>
                  <a:pt x="337666" y="48247"/>
                </a:lnTo>
                <a:lnTo>
                  <a:pt x="334789" y="41046"/>
                </a:lnTo>
                <a:close/>
              </a:path>
              <a:path w="532130" h="1704339">
                <a:moveTo>
                  <a:pt x="30956" y="21602"/>
                </a:moveTo>
                <a:lnTo>
                  <a:pt x="29393" y="29165"/>
                </a:lnTo>
                <a:lnTo>
                  <a:pt x="26548" y="36726"/>
                </a:lnTo>
                <a:lnTo>
                  <a:pt x="23585" y="44240"/>
                </a:lnTo>
                <a:lnTo>
                  <a:pt x="21600" y="51841"/>
                </a:lnTo>
                <a:lnTo>
                  <a:pt x="183595" y="51841"/>
                </a:lnTo>
                <a:lnTo>
                  <a:pt x="179766" y="46799"/>
                </a:lnTo>
                <a:lnTo>
                  <a:pt x="119514" y="46799"/>
                </a:lnTo>
                <a:lnTo>
                  <a:pt x="116268" y="45364"/>
                </a:lnTo>
                <a:lnTo>
                  <a:pt x="48959" y="45364"/>
                </a:lnTo>
                <a:lnTo>
                  <a:pt x="45336" y="39119"/>
                </a:lnTo>
                <a:lnTo>
                  <a:pt x="39958" y="32673"/>
                </a:lnTo>
                <a:lnTo>
                  <a:pt x="34580" y="26633"/>
                </a:lnTo>
                <a:lnTo>
                  <a:pt x="30956" y="21602"/>
                </a:lnTo>
                <a:close/>
              </a:path>
              <a:path w="532130" h="1704339">
                <a:moveTo>
                  <a:pt x="190793" y="38887"/>
                </a:moveTo>
                <a:lnTo>
                  <a:pt x="190074" y="41046"/>
                </a:lnTo>
                <a:lnTo>
                  <a:pt x="188635" y="48958"/>
                </a:lnTo>
                <a:lnTo>
                  <a:pt x="183595" y="51841"/>
                </a:lnTo>
                <a:lnTo>
                  <a:pt x="314496" y="51841"/>
                </a:lnTo>
                <a:lnTo>
                  <a:pt x="309993" y="46720"/>
                </a:lnTo>
                <a:lnTo>
                  <a:pt x="303334" y="43746"/>
                </a:lnTo>
                <a:lnTo>
                  <a:pt x="202773" y="43746"/>
                </a:lnTo>
                <a:lnTo>
                  <a:pt x="190793" y="38887"/>
                </a:lnTo>
                <a:close/>
              </a:path>
              <a:path w="532130" h="1704339">
                <a:moveTo>
                  <a:pt x="359266" y="16560"/>
                </a:moveTo>
                <a:lnTo>
                  <a:pt x="354576" y="22256"/>
                </a:lnTo>
                <a:lnTo>
                  <a:pt x="351438" y="24842"/>
                </a:lnTo>
                <a:lnTo>
                  <a:pt x="348376" y="26944"/>
                </a:lnTo>
                <a:lnTo>
                  <a:pt x="344145" y="30962"/>
                </a:lnTo>
                <a:lnTo>
                  <a:pt x="341268" y="33845"/>
                </a:lnTo>
                <a:lnTo>
                  <a:pt x="341988" y="41046"/>
                </a:lnTo>
                <a:lnTo>
                  <a:pt x="339110" y="44640"/>
                </a:lnTo>
                <a:lnTo>
                  <a:pt x="337666" y="48247"/>
                </a:lnTo>
                <a:lnTo>
                  <a:pt x="495163" y="48247"/>
                </a:lnTo>
                <a:lnTo>
                  <a:pt x="495031" y="42481"/>
                </a:lnTo>
                <a:lnTo>
                  <a:pt x="426224" y="42481"/>
                </a:lnTo>
                <a:lnTo>
                  <a:pt x="416628" y="33121"/>
                </a:lnTo>
                <a:lnTo>
                  <a:pt x="372224" y="33121"/>
                </a:lnTo>
                <a:lnTo>
                  <a:pt x="367188" y="25920"/>
                </a:lnTo>
                <a:lnTo>
                  <a:pt x="362149" y="23037"/>
                </a:lnTo>
                <a:lnTo>
                  <a:pt x="359266" y="16560"/>
                </a:lnTo>
                <a:close/>
              </a:path>
              <a:path w="532130" h="1704339">
                <a:moveTo>
                  <a:pt x="157674" y="18719"/>
                </a:moveTo>
                <a:lnTo>
                  <a:pt x="154796" y="20878"/>
                </a:lnTo>
                <a:lnTo>
                  <a:pt x="149538" y="29165"/>
                </a:lnTo>
                <a:lnTo>
                  <a:pt x="147593" y="32410"/>
                </a:lnTo>
                <a:lnTo>
                  <a:pt x="138955" y="34151"/>
                </a:lnTo>
                <a:lnTo>
                  <a:pt x="133555" y="35556"/>
                </a:lnTo>
                <a:lnTo>
                  <a:pt x="128155" y="38986"/>
                </a:lnTo>
                <a:lnTo>
                  <a:pt x="119514" y="46799"/>
                </a:lnTo>
                <a:lnTo>
                  <a:pt x="179766" y="46799"/>
                </a:lnTo>
                <a:lnTo>
                  <a:pt x="177823" y="44240"/>
                </a:lnTo>
                <a:lnTo>
                  <a:pt x="170365" y="36366"/>
                </a:lnTo>
                <a:lnTo>
                  <a:pt x="163041" y="27949"/>
                </a:lnTo>
                <a:lnTo>
                  <a:pt x="157674" y="18719"/>
                </a:lnTo>
                <a:close/>
              </a:path>
              <a:path w="532130" h="1704339">
                <a:moveTo>
                  <a:pt x="56158" y="20167"/>
                </a:moveTo>
                <a:lnTo>
                  <a:pt x="54020" y="26129"/>
                </a:lnTo>
                <a:lnTo>
                  <a:pt x="52017" y="32766"/>
                </a:lnTo>
                <a:lnTo>
                  <a:pt x="50286" y="39402"/>
                </a:lnTo>
                <a:lnTo>
                  <a:pt x="48959" y="45364"/>
                </a:lnTo>
                <a:lnTo>
                  <a:pt x="116268" y="45364"/>
                </a:lnTo>
                <a:lnTo>
                  <a:pt x="107659" y="41558"/>
                </a:lnTo>
                <a:lnTo>
                  <a:pt x="95397" y="34561"/>
                </a:lnTo>
                <a:lnTo>
                  <a:pt x="94577" y="33845"/>
                </a:lnTo>
                <a:lnTo>
                  <a:pt x="66239" y="33845"/>
                </a:lnTo>
                <a:lnTo>
                  <a:pt x="64041" y="30175"/>
                </a:lnTo>
                <a:lnTo>
                  <a:pt x="60479" y="23761"/>
                </a:lnTo>
                <a:lnTo>
                  <a:pt x="56158" y="20167"/>
                </a:lnTo>
                <a:close/>
              </a:path>
              <a:path w="532130" h="1704339">
                <a:moveTo>
                  <a:pt x="225351" y="19443"/>
                </a:moveTo>
                <a:lnTo>
                  <a:pt x="219445" y="33215"/>
                </a:lnTo>
                <a:lnTo>
                  <a:pt x="212122" y="41586"/>
                </a:lnTo>
                <a:lnTo>
                  <a:pt x="202773" y="43746"/>
                </a:lnTo>
                <a:lnTo>
                  <a:pt x="303334" y="43746"/>
                </a:lnTo>
                <a:lnTo>
                  <a:pt x="296268" y="40590"/>
                </a:lnTo>
                <a:lnTo>
                  <a:pt x="283083" y="35406"/>
                </a:lnTo>
                <a:lnTo>
                  <a:pt x="280249" y="32410"/>
                </a:lnTo>
                <a:lnTo>
                  <a:pt x="240471" y="32410"/>
                </a:lnTo>
                <a:lnTo>
                  <a:pt x="236151" y="25920"/>
                </a:lnTo>
                <a:lnTo>
                  <a:pt x="231110" y="23037"/>
                </a:lnTo>
                <a:lnTo>
                  <a:pt x="225351" y="19443"/>
                </a:lnTo>
                <a:close/>
              </a:path>
              <a:path w="532130" h="1704339">
                <a:moveTo>
                  <a:pt x="7918" y="31686"/>
                </a:moveTo>
                <a:lnTo>
                  <a:pt x="5040" y="42481"/>
                </a:lnTo>
                <a:lnTo>
                  <a:pt x="12906" y="42481"/>
                </a:lnTo>
                <a:lnTo>
                  <a:pt x="10081" y="38887"/>
                </a:lnTo>
                <a:lnTo>
                  <a:pt x="7918" y="31686"/>
                </a:lnTo>
                <a:close/>
              </a:path>
              <a:path w="532130" h="1704339">
                <a:moveTo>
                  <a:pt x="455023" y="0"/>
                </a:moveTo>
                <a:lnTo>
                  <a:pt x="446676" y="9877"/>
                </a:lnTo>
                <a:lnTo>
                  <a:pt x="439544" y="19621"/>
                </a:lnTo>
                <a:lnTo>
                  <a:pt x="432917" y="30238"/>
                </a:lnTo>
                <a:lnTo>
                  <a:pt x="426224" y="42481"/>
                </a:lnTo>
                <a:lnTo>
                  <a:pt x="495031" y="42481"/>
                </a:lnTo>
                <a:lnTo>
                  <a:pt x="494785" y="31686"/>
                </a:lnTo>
                <a:lnTo>
                  <a:pt x="470862" y="31686"/>
                </a:lnTo>
                <a:lnTo>
                  <a:pt x="467680" y="23395"/>
                </a:lnTo>
                <a:lnTo>
                  <a:pt x="463214" y="15576"/>
                </a:lnTo>
                <a:lnTo>
                  <a:pt x="458613" y="7890"/>
                </a:lnTo>
                <a:lnTo>
                  <a:pt x="455023" y="0"/>
                </a:lnTo>
                <a:close/>
              </a:path>
              <a:path w="532130" h="1704339">
                <a:moveTo>
                  <a:pt x="73437" y="9359"/>
                </a:moveTo>
                <a:lnTo>
                  <a:pt x="71402" y="14907"/>
                </a:lnTo>
                <a:lnTo>
                  <a:pt x="69545" y="20878"/>
                </a:lnTo>
                <a:lnTo>
                  <a:pt x="67801" y="27368"/>
                </a:lnTo>
                <a:lnTo>
                  <a:pt x="66239" y="33845"/>
                </a:lnTo>
                <a:lnTo>
                  <a:pt x="94577" y="33845"/>
                </a:lnTo>
                <a:lnTo>
                  <a:pt x="83674" y="24323"/>
                </a:lnTo>
                <a:lnTo>
                  <a:pt x="73437" y="9359"/>
                </a:lnTo>
                <a:close/>
              </a:path>
              <a:path w="532130" h="1704339">
                <a:moveTo>
                  <a:pt x="382484" y="11804"/>
                </a:moveTo>
                <a:lnTo>
                  <a:pt x="372224" y="33121"/>
                </a:lnTo>
                <a:lnTo>
                  <a:pt x="416628" y="33121"/>
                </a:lnTo>
                <a:lnTo>
                  <a:pt x="410234" y="26888"/>
                </a:lnTo>
                <a:lnTo>
                  <a:pt x="395444" y="13231"/>
                </a:lnTo>
                <a:lnTo>
                  <a:pt x="382484" y="11804"/>
                </a:lnTo>
                <a:close/>
              </a:path>
              <a:path w="532130" h="1704339">
                <a:moveTo>
                  <a:pt x="270709" y="22326"/>
                </a:moveTo>
                <a:lnTo>
                  <a:pt x="262239" y="25722"/>
                </a:lnTo>
                <a:lnTo>
                  <a:pt x="255301" y="27368"/>
                </a:lnTo>
                <a:lnTo>
                  <a:pt x="248537" y="29007"/>
                </a:lnTo>
                <a:lnTo>
                  <a:pt x="240471" y="32410"/>
                </a:lnTo>
                <a:lnTo>
                  <a:pt x="280249" y="32410"/>
                </a:lnTo>
                <a:lnTo>
                  <a:pt x="270709" y="22326"/>
                </a:lnTo>
                <a:close/>
              </a:path>
              <a:path w="532130" h="1704339">
                <a:moveTo>
                  <a:pt x="483101" y="13677"/>
                </a:moveTo>
                <a:lnTo>
                  <a:pt x="480223" y="16560"/>
                </a:lnTo>
                <a:lnTo>
                  <a:pt x="474464" y="27368"/>
                </a:lnTo>
                <a:lnTo>
                  <a:pt x="470862" y="31686"/>
                </a:lnTo>
                <a:lnTo>
                  <a:pt x="494785" y="31686"/>
                </a:lnTo>
                <a:lnTo>
                  <a:pt x="494620" y="24485"/>
                </a:lnTo>
                <a:lnTo>
                  <a:pt x="489581" y="19443"/>
                </a:lnTo>
                <a:lnTo>
                  <a:pt x="485984" y="16560"/>
                </a:lnTo>
                <a:lnTo>
                  <a:pt x="483101" y="13677"/>
                </a:lnTo>
                <a:close/>
              </a:path>
            </a:pathLst>
          </a:custGeom>
          <a:solidFill>
            <a:srgbClr val="1EC0C8"/>
          </a:solidFill>
        </p:spPr>
        <p:txBody>
          <a:bodyPr wrap="square" lIns="0" tIns="0" rIns="0" bIns="0" rtlCol="0"/>
          <a:lstStyle/>
          <a:p>
            <a:endParaRPr/>
          </a:p>
        </p:txBody>
      </p:sp>
      <p:sp>
        <p:nvSpPr>
          <p:cNvPr id="11" name="object 11"/>
          <p:cNvSpPr/>
          <p:nvPr/>
        </p:nvSpPr>
        <p:spPr>
          <a:xfrm>
            <a:off x="15344775" y="1116800"/>
            <a:ext cx="2943225" cy="605155"/>
          </a:xfrm>
          <a:custGeom>
            <a:avLst/>
            <a:gdLst/>
            <a:ahLst/>
            <a:cxnLst/>
            <a:rect l="l" t="t" r="r" b="b"/>
            <a:pathLst>
              <a:path w="2943225" h="605155">
                <a:moveTo>
                  <a:pt x="2943223" y="0"/>
                </a:moveTo>
                <a:lnTo>
                  <a:pt x="244220" y="0"/>
                </a:lnTo>
                <a:lnTo>
                  <a:pt x="0" y="302081"/>
                </a:lnTo>
                <a:lnTo>
                  <a:pt x="244221" y="604836"/>
                </a:lnTo>
                <a:lnTo>
                  <a:pt x="2943223" y="604836"/>
                </a:lnTo>
                <a:lnTo>
                  <a:pt x="2943223" y="0"/>
                </a:lnTo>
                <a:close/>
              </a:path>
            </a:pathLst>
          </a:custGeom>
          <a:solidFill>
            <a:srgbClr val="1EC0C8"/>
          </a:solidFill>
        </p:spPr>
        <p:txBody>
          <a:bodyPr wrap="square" lIns="0" tIns="0" rIns="0" bIns="0" rtlCol="0"/>
          <a:lstStyle/>
          <a:p>
            <a:endParaRPr/>
          </a:p>
        </p:txBody>
      </p:sp>
      <p:sp>
        <p:nvSpPr>
          <p:cNvPr id="12" name="object 12"/>
          <p:cNvSpPr txBox="1">
            <a:spLocks noGrp="1"/>
          </p:cNvSpPr>
          <p:nvPr>
            <p:ph type="title"/>
          </p:nvPr>
        </p:nvSpPr>
        <p:spPr>
          <a:xfrm>
            <a:off x="3986955" y="1635597"/>
            <a:ext cx="4015740" cy="882650"/>
          </a:xfrm>
          <a:prstGeom prst="rect">
            <a:avLst/>
          </a:prstGeom>
        </p:spPr>
        <p:txBody>
          <a:bodyPr vert="horz" wrap="square" lIns="0" tIns="15875" rIns="0" bIns="0" rtlCol="0">
            <a:spAutoFit/>
          </a:bodyPr>
          <a:lstStyle/>
          <a:p>
            <a:pPr marL="12700">
              <a:lnSpc>
                <a:spcPct val="100000"/>
              </a:lnSpc>
              <a:spcBef>
                <a:spcPts val="125"/>
              </a:spcBef>
            </a:pPr>
            <a:r>
              <a:rPr sz="5600" spc="605" dirty="0">
                <a:solidFill>
                  <a:srgbClr val="561EC5"/>
                </a:solidFill>
              </a:rPr>
              <a:t>Conclusion</a:t>
            </a:r>
            <a:endParaRPr sz="5600" dirty="0"/>
          </a:p>
        </p:txBody>
      </p:sp>
      <p:sp>
        <p:nvSpPr>
          <p:cNvPr id="13" name="object 13"/>
          <p:cNvSpPr txBox="1"/>
          <p:nvPr/>
        </p:nvSpPr>
        <p:spPr>
          <a:xfrm>
            <a:off x="1425600" y="3038503"/>
            <a:ext cx="9679940" cy="3382080"/>
          </a:xfrm>
          <a:prstGeom prst="rect">
            <a:avLst/>
          </a:prstGeom>
        </p:spPr>
        <p:txBody>
          <a:bodyPr vert="horz" wrap="square" lIns="0" tIns="11430" rIns="0" bIns="0" rtlCol="0">
            <a:spAutoFit/>
          </a:bodyPr>
          <a:lstStyle/>
          <a:p>
            <a:pPr marL="12700" marR="5080" indent="-1270" algn="ctr">
              <a:lnSpc>
                <a:spcPct val="114799"/>
              </a:lnSpc>
              <a:spcBef>
                <a:spcPts val="90"/>
              </a:spcBef>
            </a:pPr>
            <a:r>
              <a:rPr lang="fr-FR" sz="2400" dirty="0"/>
              <a:t>Le projet OUSGR a permis de développer une solution numérique moderne pour automatiser et optimiser la gestion des réclamations internes.</a:t>
            </a:r>
            <a:br>
              <a:rPr lang="fr-FR" sz="2400" dirty="0"/>
            </a:br>
            <a:r>
              <a:rPr lang="fr-FR" sz="2400" dirty="0"/>
              <a:t>Grâce à l’intégration de technologies performantes comme </a:t>
            </a:r>
            <a:r>
              <a:rPr lang="fr-FR" sz="2400" dirty="0" err="1"/>
              <a:t>Laravel</a:t>
            </a:r>
            <a:r>
              <a:rPr lang="fr-FR" sz="2400" dirty="0"/>
              <a:t> et React.js, le système assure un traitement rapide, un meilleur suivi, une traçabilité fiable et une administration sécurisée.</a:t>
            </a:r>
            <a:br>
              <a:rPr lang="fr-FR" sz="2400" dirty="0"/>
            </a:br>
            <a:r>
              <a:rPr lang="fr-FR" sz="2400" dirty="0"/>
              <a:t>En facilitant la gestion des interventions, OUUSGR contribue à améliorer la qualité du service interne, à renforcer la réactivité et à soutenir la prise de décision au sein de l’entreprise.</a:t>
            </a:r>
            <a:endParaRPr sz="2400" dirty="0">
              <a:latin typeface="Arial MT"/>
              <a:cs typeface="Arial MT"/>
            </a:endParaRPr>
          </a:p>
        </p:txBody>
      </p:sp>
      <p:pic>
        <p:nvPicPr>
          <p:cNvPr id="14" name="object 14"/>
          <p:cNvPicPr/>
          <p:nvPr/>
        </p:nvPicPr>
        <p:blipFill>
          <a:blip r:embed="rId3" cstate="print"/>
          <a:stretch>
            <a:fillRect/>
          </a:stretch>
        </p:blipFill>
        <p:spPr>
          <a:xfrm>
            <a:off x="11503824" y="1859756"/>
            <a:ext cx="5962650" cy="73342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5797550" y="907250"/>
            <a:ext cx="6406210" cy="768350"/>
          </a:xfrm>
          <a:prstGeom prst="rect">
            <a:avLst/>
          </a:prstGeom>
        </p:spPr>
        <p:txBody>
          <a:bodyPr vert="horz" wrap="square" lIns="0" tIns="15875" rIns="0" bIns="0" rtlCol="0">
            <a:spAutoFit/>
          </a:bodyPr>
          <a:lstStyle/>
          <a:p>
            <a:pPr marL="2598420">
              <a:lnSpc>
                <a:spcPct val="100000"/>
              </a:lnSpc>
              <a:spcBef>
                <a:spcPts val="125"/>
              </a:spcBef>
            </a:pPr>
            <a:r>
              <a:rPr spc="484" dirty="0"/>
              <a:t>P</a:t>
            </a:r>
            <a:r>
              <a:rPr spc="400" dirty="0"/>
              <a:t>erspect</a:t>
            </a:r>
            <a:r>
              <a:rPr spc="170" dirty="0"/>
              <a:t>i</a:t>
            </a:r>
            <a:r>
              <a:rPr spc="459" dirty="0"/>
              <a:t>v</a:t>
            </a:r>
            <a:r>
              <a:rPr spc="310" dirty="0"/>
              <a:t>es</a:t>
            </a:r>
          </a:p>
        </p:txBody>
      </p:sp>
      <p:pic>
        <p:nvPicPr>
          <p:cNvPr id="4" name="object 4"/>
          <p:cNvPicPr/>
          <p:nvPr/>
        </p:nvPicPr>
        <p:blipFill>
          <a:blip r:embed="rId3" cstate="print"/>
          <a:stretch>
            <a:fillRect/>
          </a:stretch>
        </p:blipFill>
        <p:spPr>
          <a:xfrm>
            <a:off x="1621637" y="907250"/>
            <a:ext cx="6200775" cy="7981950"/>
          </a:xfrm>
          <a:prstGeom prst="rect">
            <a:avLst/>
          </a:prstGeom>
        </p:spPr>
      </p:pic>
      <p:sp>
        <p:nvSpPr>
          <p:cNvPr id="6" name="object 3"/>
          <p:cNvSpPr txBox="1"/>
          <p:nvPr/>
        </p:nvSpPr>
        <p:spPr>
          <a:xfrm>
            <a:off x="8138762" y="2304199"/>
            <a:ext cx="8129995" cy="5678478"/>
          </a:xfrm>
          <a:prstGeom prst="rect">
            <a:avLst/>
          </a:prstGeom>
        </p:spPr>
        <p:txBody>
          <a:bodyPr vert="horz" wrap="square" lIns="0" tIns="12700" rIns="0" bIns="0" rtlCol="0">
            <a:spAutoFit/>
          </a:bodyPr>
          <a:lstStyle/>
          <a:p>
            <a:pPr marL="12700">
              <a:lnSpc>
                <a:spcPct val="100000"/>
              </a:lnSpc>
              <a:spcBef>
                <a:spcPts val="100"/>
              </a:spcBef>
            </a:pPr>
            <a:r>
              <a:rPr lang="fr-FR" sz="2800" dirty="0"/>
              <a:t>Pour enrichir et faire évoluer GIMSOS, plusieurs améliorations futures peuvent être envisagées :</a:t>
            </a:r>
            <a:endParaRPr lang="fr-FR" sz="2800" spc="-5" dirty="0">
              <a:solidFill>
                <a:srgbClr val="10100F"/>
              </a:solidFill>
              <a:latin typeface="Arial MT"/>
              <a:cs typeface="Arial MT"/>
            </a:endParaRPr>
          </a:p>
          <a:p>
            <a:pPr marL="469900" indent="-457200">
              <a:lnSpc>
                <a:spcPct val="100000"/>
              </a:lnSpc>
              <a:spcBef>
                <a:spcPts val="100"/>
              </a:spcBef>
              <a:buFont typeface="Wingdings" panose="05000000000000000000" pitchFamily="2" charset="2"/>
              <a:buChar char="ü"/>
            </a:pPr>
            <a:r>
              <a:rPr lang="fr-FR" sz="2800" dirty="0"/>
              <a:t>Intégration de notifications par </a:t>
            </a:r>
            <a:r>
              <a:rPr lang="fr-FR" sz="2800" b="1" dirty="0"/>
              <a:t>email</a:t>
            </a:r>
            <a:r>
              <a:rPr lang="fr-FR" sz="2800" dirty="0"/>
              <a:t> et </a:t>
            </a:r>
            <a:r>
              <a:rPr lang="fr-FR" sz="2800" b="1" dirty="0"/>
              <a:t>SMS</a:t>
            </a:r>
            <a:r>
              <a:rPr lang="fr-FR" sz="2800" dirty="0"/>
              <a:t> pour alerter les utilisateurs en temps réel.</a:t>
            </a:r>
            <a:endParaRPr lang="fr-FR" sz="2800" spc="-5" dirty="0">
              <a:solidFill>
                <a:srgbClr val="10100F"/>
              </a:solidFill>
              <a:latin typeface="Arial MT"/>
              <a:cs typeface="Arial MT"/>
            </a:endParaRPr>
          </a:p>
          <a:p>
            <a:pPr marL="469900" indent="-457200">
              <a:lnSpc>
                <a:spcPct val="100000"/>
              </a:lnSpc>
              <a:spcBef>
                <a:spcPts val="100"/>
              </a:spcBef>
              <a:buFont typeface="Wingdings" panose="05000000000000000000" pitchFamily="2" charset="2"/>
              <a:buChar char="ü"/>
            </a:pPr>
            <a:r>
              <a:rPr lang="fr-FR" sz="2800" dirty="0"/>
              <a:t>Mise en place de </a:t>
            </a:r>
            <a:r>
              <a:rPr lang="fr-FR" sz="2800" b="1" dirty="0"/>
              <a:t>rappels automatiques</a:t>
            </a:r>
            <a:r>
              <a:rPr lang="fr-FR" sz="2800" dirty="0"/>
              <a:t> en cas de dépassement des délais de traitement (SLA).</a:t>
            </a:r>
            <a:endParaRPr lang="fr-FR" sz="2800" spc="-5" dirty="0">
              <a:solidFill>
                <a:srgbClr val="10100F"/>
              </a:solidFill>
              <a:latin typeface="Arial MT"/>
              <a:cs typeface="Arial MT"/>
            </a:endParaRPr>
          </a:p>
          <a:p>
            <a:pPr marL="469900" indent="-457200">
              <a:lnSpc>
                <a:spcPct val="100000"/>
              </a:lnSpc>
              <a:spcBef>
                <a:spcPts val="100"/>
              </a:spcBef>
              <a:buFont typeface="Wingdings" panose="05000000000000000000" pitchFamily="2" charset="2"/>
              <a:buChar char="ü"/>
            </a:pPr>
            <a:r>
              <a:rPr lang="fr-FR" sz="2800" dirty="0"/>
              <a:t>Développement de fonctionnalités d'</a:t>
            </a:r>
            <a:r>
              <a:rPr lang="fr-FR" sz="2800" b="1" dirty="0"/>
              <a:t>exportation des réclamations</a:t>
            </a:r>
            <a:r>
              <a:rPr lang="fr-FR" sz="2800" dirty="0"/>
              <a:t> et des statistiques en </a:t>
            </a:r>
            <a:r>
              <a:rPr lang="fr-FR" sz="2800" b="1" dirty="0"/>
              <a:t>PDF</a:t>
            </a:r>
            <a:r>
              <a:rPr lang="fr-FR" sz="2800" dirty="0"/>
              <a:t> et </a:t>
            </a:r>
            <a:r>
              <a:rPr lang="fr-FR" sz="2800" b="1" dirty="0"/>
              <a:t>Excel</a:t>
            </a:r>
            <a:r>
              <a:rPr lang="fr-FR" sz="2800" dirty="0"/>
              <a:t>.</a:t>
            </a:r>
          </a:p>
          <a:p>
            <a:pPr marL="469900" indent="-457200">
              <a:lnSpc>
                <a:spcPct val="100000"/>
              </a:lnSpc>
              <a:spcBef>
                <a:spcPts val="100"/>
              </a:spcBef>
              <a:buFont typeface="Wingdings" panose="05000000000000000000" pitchFamily="2" charset="2"/>
              <a:buChar char="ü"/>
            </a:pPr>
            <a:r>
              <a:rPr lang="fr-FR" sz="2800" dirty="0"/>
              <a:t>Ajout d'un </a:t>
            </a:r>
            <a:r>
              <a:rPr lang="fr-FR" sz="2800" b="1" dirty="0"/>
              <a:t>mode multilingue</a:t>
            </a:r>
            <a:r>
              <a:rPr lang="fr-FR" sz="2800" dirty="0"/>
              <a:t> pour élargir l'accessibilité du système à différents profils d'utilisateurs.</a:t>
            </a:r>
          </a:p>
          <a:p>
            <a:pPr marL="469900" indent="-457200">
              <a:lnSpc>
                <a:spcPct val="100000"/>
              </a:lnSpc>
              <a:spcBef>
                <a:spcPts val="100"/>
              </a:spcBef>
              <a:buFont typeface="Wingdings" panose="05000000000000000000" pitchFamily="2" charset="2"/>
              <a:buChar char="ü"/>
            </a:pPr>
            <a:r>
              <a:rPr lang="fr-FR" sz="2800" dirty="0"/>
              <a:t>Optimisation continue de l'ergonomie et de la sécurité pour améliorer l'expérience utilisateur.</a:t>
            </a:r>
            <a:endParaRPr lang="fr-FR" sz="2800" dirty="0">
              <a:latin typeface="Arial MT"/>
              <a:cs typeface="Arial MT"/>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5600" y="9320399"/>
            <a:ext cx="15430500" cy="259715"/>
            <a:chOff x="1425600" y="9320399"/>
            <a:chExt cx="15430500" cy="259715"/>
          </a:xfrm>
        </p:grpSpPr>
        <p:sp>
          <p:nvSpPr>
            <p:cNvPr id="3" name="object 3"/>
            <p:cNvSpPr/>
            <p:nvPr/>
          </p:nvSpPr>
          <p:spPr>
            <a:xfrm>
              <a:off x="1425600" y="9320399"/>
              <a:ext cx="5144770" cy="259715"/>
            </a:xfrm>
            <a:custGeom>
              <a:avLst/>
              <a:gdLst/>
              <a:ahLst/>
              <a:cxnLst/>
              <a:rect l="l" t="t" r="r" b="b"/>
              <a:pathLst>
                <a:path w="5144770" h="259715">
                  <a:moveTo>
                    <a:pt x="5144363" y="0"/>
                  </a:moveTo>
                  <a:lnTo>
                    <a:pt x="0" y="0"/>
                  </a:lnTo>
                  <a:lnTo>
                    <a:pt x="0" y="259109"/>
                  </a:lnTo>
                  <a:lnTo>
                    <a:pt x="2572537" y="259109"/>
                  </a:lnTo>
                  <a:lnTo>
                    <a:pt x="5144363" y="259109"/>
                  </a:lnTo>
                  <a:lnTo>
                    <a:pt x="5144363" y="0"/>
                  </a:lnTo>
                  <a:close/>
                </a:path>
              </a:pathLst>
            </a:custGeom>
            <a:solidFill>
              <a:srgbClr val="10100F"/>
            </a:solidFill>
          </p:spPr>
          <p:txBody>
            <a:bodyPr wrap="square" lIns="0" tIns="0" rIns="0" bIns="0" rtlCol="0"/>
            <a:lstStyle/>
            <a:p>
              <a:endParaRPr/>
            </a:p>
          </p:txBody>
        </p:sp>
        <p:sp>
          <p:nvSpPr>
            <p:cNvPr id="4" name="object 4"/>
            <p:cNvSpPr/>
            <p:nvPr/>
          </p:nvSpPr>
          <p:spPr>
            <a:xfrm>
              <a:off x="6570675" y="9320399"/>
              <a:ext cx="5144770" cy="259715"/>
            </a:xfrm>
            <a:custGeom>
              <a:avLst/>
              <a:gdLst/>
              <a:ahLst/>
              <a:cxnLst/>
              <a:rect l="l" t="t" r="r" b="b"/>
              <a:pathLst>
                <a:path w="5144770" h="259715">
                  <a:moveTo>
                    <a:pt x="5144363" y="0"/>
                  </a:moveTo>
                  <a:lnTo>
                    <a:pt x="0" y="0"/>
                  </a:lnTo>
                  <a:lnTo>
                    <a:pt x="0" y="259109"/>
                  </a:lnTo>
                  <a:lnTo>
                    <a:pt x="2572550" y="259109"/>
                  </a:lnTo>
                  <a:lnTo>
                    <a:pt x="5144363" y="259109"/>
                  </a:lnTo>
                  <a:lnTo>
                    <a:pt x="5144363" y="0"/>
                  </a:lnTo>
                  <a:close/>
                </a:path>
              </a:pathLst>
            </a:custGeom>
            <a:solidFill>
              <a:srgbClr val="561EC5"/>
            </a:solidFill>
          </p:spPr>
          <p:txBody>
            <a:bodyPr wrap="square" lIns="0" tIns="0" rIns="0" bIns="0" rtlCol="0"/>
            <a:lstStyle/>
            <a:p>
              <a:endParaRPr/>
            </a:p>
          </p:txBody>
        </p:sp>
        <p:sp>
          <p:nvSpPr>
            <p:cNvPr id="5" name="object 5"/>
            <p:cNvSpPr/>
            <p:nvPr/>
          </p:nvSpPr>
          <p:spPr>
            <a:xfrm>
              <a:off x="11715762" y="9320399"/>
              <a:ext cx="5140960" cy="257175"/>
            </a:xfrm>
            <a:custGeom>
              <a:avLst/>
              <a:gdLst/>
              <a:ahLst/>
              <a:cxnLst/>
              <a:rect l="l" t="t" r="r" b="b"/>
              <a:pathLst>
                <a:path w="5140959" h="257175">
                  <a:moveTo>
                    <a:pt x="5140336" y="0"/>
                  </a:moveTo>
                  <a:lnTo>
                    <a:pt x="0" y="0"/>
                  </a:lnTo>
                  <a:lnTo>
                    <a:pt x="0" y="257174"/>
                  </a:lnTo>
                  <a:lnTo>
                    <a:pt x="5140336" y="257174"/>
                  </a:lnTo>
                  <a:lnTo>
                    <a:pt x="5140336" y="0"/>
                  </a:lnTo>
                  <a:close/>
                </a:path>
              </a:pathLst>
            </a:custGeom>
            <a:solidFill>
              <a:srgbClr val="1EC0C8"/>
            </a:solidFill>
          </p:spPr>
          <p:txBody>
            <a:bodyPr wrap="square" lIns="0" tIns="0" rIns="0" bIns="0" rtlCol="0"/>
            <a:lstStyle/>
            <a:p>
              <a:endParaRPr/>
            </a:p>
          </p:txBody>
        </p:sp>
      </p:grpSp>
      <p:sp>
        <p:nvSpPr>
          <p:cNvPr id="6" name="object 6"/>
          <p:cNvSpPr/>
          <p:nvPr/>
        </p:nvSpPr>
        <p:spPr>
          <a:xfrm>
            <a:off x="16335375" y="5143310"/>
            <a:ext cx="1953260" cy="949960"/>
          </a:xfrm>
          <a:custGeom>
            <a:avLst/>
            <a:gdLst/>
            <a:ahLst/>
            <a:cxnLst/>
            <a:rect l="l" t="t" r="r" b="b"/>
            <a:pathLst>
              <a:path w="1953259" h="949960">
                <a:moveTo>
                  <a:pt x="1952636" y="0"/>
                </a:moveTo>
                <a:lnTo>
                  <a:pt x="534783" y="0"/>
                </a:lnTo>
                <a:lnTo>
                  <a:pt x="327368" y="12862"/>
                </a:lnTo>
                <a:lnTo>
                  <a:pt x="0" y="82435"/>
                </a:lnTo>
                <a:lnTo>
                  <a:pt x="0" y="949959"/>
                </a:lnTo>
                <a:lnTo>
                  <a:pt x="782478" y="886971"/>
                </a:lnTo>
                <a:lnTo>
                  <a:pt x="1952636" y="869010"/>
                </a:lnTo>
                <a:lnTo>
                  <a:pt x="1952636" y="0"/>
                </a:lnTo>
                <a:close/>
              </a:path>
            </a:pathLst>
          </a:custGeom>
          <a:solidFill>
            <a:srgbClr val="1EC0C8"/>
          </a:solidFill>
        </p:spPr>
        <p:txBody>
          <a:bodyPr wrap="square" lIns="0" tIns="0" rIns="0" bIns="0" rtlCol="0"/>
          <a:lstStyle/>
          <a:p>
            <a:endParaRPr/>
          </a:p>
        </p:txBody>
      </p:sp>
      <p:sp>
        <p:nvSpPr>
          <p:cNvPr id="7" name="object 7"/>
          <p:cNvSpPr/>
          <p:nvPr/>
        </p:nvSpPr>
        <p:spPr>
          <a:xfrm>
            <a:off x="0" y="2663279"/>
            <a:ext cx="2337435" cy="638175"/>
          </a:xfrm>
          <a:custGeom>
            <a:avLst/>
            <a:gdLst/>
            <a:ahLst/>
            <a:cxnLst/>
            <a:rect l="l" t="t" r="r" b="b"/>
            <a:pathLst>
              <a:path w="2337435" h="638175">
                <a:moveTo>
                  <a:pt x="2078520" y="0"/>
                </a:moveTo>
                <a:lnTo>
                  <a:pt x="0" y="0"/>
                </a:lnTo>
                <a:lnTo>
                  <a:pt x="0" y="638174"/>
                </a:lnTo>
                <a:lnTo>
                  <a:pt x="2079954" y="638174"/>
                </a:lnTo>
                <a:lnTo>
                  <a:pt x="2336990" y="319620"/>
                </a:lnTo>
                <a:lnTo>
                  <a:pt x="2078520" y="0"/>
                </a:lnTo>
                <a:close/>
              </a:path>
            </a:pathLst>
          </a:custGeom>
          <a:solidFill>
            <a:srgbClr val="1EC0C8"/>
          </a:solidFill>
        </p:spPr>
        <p:txBody>
          <a:bodyPr wrap="square" lIns="0" tIns="0" rIns="0" bIns="0" rtlCol="0"/>
          <a:lstStyle/>
          <a:p>
            <a:endParaRPr/>
          </a:p>
        </p:txBody>
      </p:sp>
      <p:sp>
        <p:nvSpPr>
          <p:cNvPr id="8" name="object 8"/>
          <p:cNvSpPr txBox="1">
            <a:spLocks noGrp="1"/>
          </p:cNvSpPr>
          <p:nvPr>
            <p:ph type="title"/>
          </p:nvPr>
        </p:nvSpPr>
        <p:spPr>
          <a:prstGeom prst="rect">
            <a:avLst/>
          </a:prstGeom>
        </p:spPr>
        <p:txBody>
          <a:bodyPr vert="horz" wrap="square" lIns="0" tIns="10795" rIns="0" bIns="0" rtlCol="0">
            <a:spAutoFit/>
          </a:bodyPr>
          <a:lstStyle/>
          <a:p>
            <a:pPr marR="5080" algn="ctr">
              <a:lnSpc>
                <a:spcPct val="100099"/>
              </a:lnSpc>
              <a:spcBef>
                <a:spcPts val="85"/>
              </a:spcBef>
            </a:pPr>
            <a:r>
              <a:rPr spc="1445" dirty="0"/>
              <a:t>MERCI</a:t>
            </a:r>
            <a:r>
              <a:rPr spc="-105" dirty="0"/>
              <a:t> </a:t>
            </a:r>
            <a:r>
              <a:rPr spc="1215" dirty="0"/>
              <a:t>POUR </a:t>
            </a:r>
            <a:r>
              <a:rPr spc="-2335" dirty="0"/>
              <a:t> </a:t>
            </a:r>
            <a:r>
              <a:rPr spc="1345" dirty="0"/>
              <a:t>VOTRE </a:t>
            </a:r>
            <a:r>
              <a:rPr spc="1350" dirty="0"/>
              <a:t> </a:t>
            </a:r>
            <a:r>
              <a:rPr spc="1295" dirty="0"/>
              <a:t>ATTENTION!</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5600" y="9320399"/>
            <a:ext cx="15431122" cy="259715"/>
            <a:chOff x="1425600" y="9320399"/>
            <a:chExt cx="15431122" cy="259715"/>
          </a:xfrm>
        </p:grpSpPr>
        <p:sp>
          <p:nvSpPr>
            <p:cNvPr id="3" name="object 3"/>
            <p:cNvSpPr/>
            <p:nvPr/>
          </p:nvSpPr>
          <p:spPr>
            <a:xfrm>
              <a:off x="1425600" y="9320399"/>
              <a:ext cx="5144770" cy="259715"/>
            </a:xfrm>
            <a:custGeom>
              <a:avLst/>
              <a:gdLst/>
              <a:ahLst/>
              <a:cxnLst/>
              <a:rect l="l" t="t" r="r" b="b"/>
              <a:pathLst>
                <a:path w="5144770" h="259715">
                  <a:moveTo>
                    <a:pt x="5144363" y="0"/>
                  </a:moveTo>
                  <a:lnTo>
                    <a:pt x="0" y="0"/>
                  </a:lnTo>
                  <a:lnTo>
                    <a:pt x="0" y="259109"/>
                  </a:lnTo>
                  <a:lnTo>
                    <a:pt x="2572537" y="259109"/>
                  </a:lnTo>
                  <a:lnTo>
                    <a:pt x="5144363" y="259109"/>
                  </a:lnTo>
                  <a:lnTo>
                    <a:pt x="5144363" y="0"/>
                  </a:lnTo>
                  <a:close/>
                </a:path>
              </a:pathLst>
            </a:custGeom>
            <a:solidFill>
              <a:srgbClr val="10100F"/>
            </a:solidFill>
          </p:spPr>
          <p:txBody>
            <a:bodyPr wrap="square" lIns="0" tIns="0" rIns="0" bIns="0" rtlCol="0"/>
            <a:lstStyle/>
            <a:p>
              <a:endParaRPr/>
            </a:p>
          </p:txBody>
        </p:sp>
        <p:sp>
          <p:nvSpPr>
            <p:cNvPr id="4" name="object 4"/>
            <p:cNvSpPr/>
            <p:nvPr/>
          </p:nvSpPr>
          <p:spPr>
            <a:xfrm>
              <a:off x="6570675" y="9320399"/>
              <a:ext cx="5144770" cy="259715"/>
            </a:xfrm>
            <a:custGeom>
              <a:avLst/>
              <a:gdLst/>
              <a:ahLst/>
              <a:cxnLst/>
              <a:rect l="l" t="t" r="r" b="b"/>
              <a:pathLst>
                <a:path w="5144770" h="259715">
                  <a:moveTo>
                    <a:pt x="5144363" y="0"/>
                  </a:moveTo>
                  <a:lnTo>
                    <a:pt x="0" y="0"/>
                  </a:lnTo>
                  <a:lnTo>
                    <a:pt x="0" y="259109"/>
                  </a:lnTo>
                  <a:lnTo>
                    <a:pt x="2572550" y="259109"/>
                  </a:lnTo>
                  <a:lnTo>
                    <a:pt x="5144363" y="259109"/>
                  </a:lnTo>
                  <a:lnTo>
                    <a:pt x="5144363" y="0"/>
                  </a:lnTo>
                  <a:close/>
                </a:path>
              </a:pathLst>
            </a:custGeom>
            <a:solidFill>
              <a:srgbClr val="8C54FC"/>
            </a:solidFill>
          </p:spPr>
          <p:txBody>
            <a:bodyPr wrap="square" lIns="0" tIns="0" rIns="0" bIns="0" rtlCol="0"/>
            <a:lstStyle/>
            <a:p>
              <a:endParaRPr dirty="0"/>
            </a:p>
          </p:txBody>
        </p:sp>
        <p:sp>
          <p:nvSpPr>
            <p:cNvPr id="5" name="object 5"/>
            <p:cNvSpPr/>
            <p:nvPr/>
          </p:nvSpPr>
          <p:spPr>
            <a:xfrm>
              <a:off x="11715762" y="9320399"/>
              <a:ext cx="5140960" cy="257175"/>
            </a:xfrm>
            <a:custGeom>
              <a:avLst/>
              <a:gdLst/>
              <a:ahLst/>
              <a:cxnLst/>
              <a:rect l="l" t="t" r="r" b="b"/>
              <a:pathLst>
                <a:path w="5140959" h="257175">
                  <a:moveTo>
                    <a:pt x="5140336" y="0"/>
                  </a:moveTo>
                  <a:lnTo>
                    <a:pt x="0" y="0"/>
                  </a:lnTo>
                  <a:lnTo>
                    <a:pt x="0" y="257174"/>
                  </a:lnTo>
                  <a:lnTo>
                    <a:pt x="5140336" y="257174"/>
                  </a:lnTo>
                  <a:lnTo>
                    <a:pt x="5140336" y="0"/>
                  </a:lnTo>
                  <a:close/>
                </a:path>
              </a:pathLst>
            </a:custGeom>
            <a:solidFill>
              <a:srgbClr val="F97BDC"/>
            </a:solidFill>
          </p:spPr>
          <p:txBody>
            <a:bodyPr wrap="square" lIns="0" tIns="0" rIns="0" bIns="0" rtlCol="0"/>
            <a:lstStyle/>
            <a:p>
              <a:endParaRPr/>
            </a:p>
          </p:txBody>
        </p:sp>
      </p:grpSp>
      <p:sp>
        <p:nvSpPr>
          <p:cNvPr id="6" name="object 6"/>
          <p:cNvSpPr/>
          <p:nvPr/>
        </p:nvSpPr>
        <p:spPr>
          <a:xfrm>
            <a:off x="16611093" y="0"/>
            <a:ext cx="1676400" cy="1238885"/>
          </a:xfrm>
          <a:custGeom>
            <a:avLst/>
            <a:gdLst/>
            <a:ahLst/>
            <a:cxnLst/>
            <a:rect l="l" t="t" r="r" b="b"/>
            <a:pathLst>
              <a:path w="1676400" h="1238885">
                <a:moveTo>
                  <a:pt x="45386" y="330391"/>
                </a:moveTo>
                <a:lnTo>
                  <a:pt x="40544" y="342541"/>
                </a:lnTo>
                <a:lnTo>
                  <a:pt x="45656" y="361982"/>
                </a:lnTo>
                <a:lnTo>
                  <a:pt x="51816" y="383044"/>
                </a:lnTo>
                <a:lnTo>
                  <a:pt x="37909" y="383336"/>
                </a:lnTo>
                <a:lnTo>
                  <a:pt x="25527" y="384302"/>
                </a:lnTo>
                <a:lnTo>
                  <a:pt x="13525" y="386077"/>
                </a:lnTo>
                <a:lnTo>
                  <a:pt x="762" y="388797"/>
                </a:lnTo>
                <a:lnTo>
                  <a:pt x="6024" y="395527"/>
                </a:lnTo>
                <a:lnTo>
                  <a:pt x="10572" y="403199"/>
                </a:lnTo>
                <a:lnTo>
                  <a:pt x="15263" y="410871"/>
                </a:lnTo>
                <a:lnTo>
                  <a:pt x="20955" y="417601"/>
                </a:lnTo>
                <a:lnTo>
                  <a:pt x="15875" y="418325"/>
                </a:lnTo>
                <a:lnTo>
                  <a:pt x="3683" y="419049"/>
                </a:lnTo>
                <a:lnTo>
                  <a:pt x="0" y="419760"/>
                </a:lnTo>
                <a:lnTo>
                  <a:pt x="762" y="423367"/>
                </a:lnTo>
                <a:lnTo>
                  <a:pt x="1524" y="428409"/>
                </a:lnTo>
                <a:lnTo>
                  <a:pt x="3683" y="434886"/>
                </a:lnTo>
                <a:lnTo>
                  <a:pt x="1432052" y="1238402"/>
                </a:lnTo>
                <a:lnTo>
                  <a:pt x="1430740" y="1228921"/>
                </a:lnTo>
                <a:lnTo>
                  <a:pt x="1431940" y="1220316"/>
                </a:lnTo>
                <a:lnTo>
                  <a:pt x="1436784" y="1213193"/>
                </a:lnTo>
                <a:lnTo>
                  <a:pt x="1446403" y="1208163"/>
                </a:lnTo>
                <a:lnTo>
                  <a:pt x="1442509" y="1195449"/>
                </a:lnTo>
                <a:lnTo>
                  <a:pt x="1439354" y="1183141"/>
                </a:lnTo>
                <a:lnTo>
                  <a:pt x="1436866" y="1171105"/>
                </a:lnTo>
                <a:lnTo>
                  <a:pt x="1434973" y="1159205"/>
                </a:lnTo>
                <a:lnTo>
                  <a:pt x="1451446" y="1159205"/>
                </a:lnTo>
                <a:lnTo>
                  <a:pt x="1466421" y="1154611"/>
                </a:lnTo>
                <a:lnTo>
                  <a:pt x="1481889" y="1147760"/>
                </a:lnTo>
                <a:lnTo>
                  <a:pt x="1496822" y="1141920"/>
                </a:lnTo>
                <a:lnTo>
                  <a:pt x="1494174" y="1126451"/>
                </a:lnTo>
                <a:lnTo>
                  <a:pt x="1489551" y="1112132"/>
                </a:lnTo>
                <a:lnTo>
                  <a:pt x="1484784" y="1098490"/>
                </a:lnTo>
                <a:lnTo>
                  <a:pt x="1481709" y="1085049"/>
                </a:lnTo>
                <a:lnTo>
                  <a:pt x="1493867" y="1082977"/>
                </a:lnTo>
                <a:lnTo>
                  <a:pt x="1524268" y="1082977"/>
                </a:lnTo>
                <a:lnTo>
                  <a:pt x="1532890" y="1082167"/>
                </a:lnTo>
                <a:lnTo>
                  <a:pt x="1533439" y="1068979"/>
                </a:lnTo>
                <a:lnTo>
                  <a:pt x="1534048" y="1055522"/>
                </a:lnTo>
                <a:lnTo>
                  <a:pt x="1533157" y="1042065"/>
                </a:lnTo>
                <a:lnTo>
                  <a:pt x="1529207" y="1028877"/>
                </a:lnTo>
                <a:lnTo>
                  <a:pt x="1541528" y="1026147"/>
                </a:lnTo>
                <a:lnTo>
                  <a:pt x="1554241" y="1025910"/>
                </a:lnTo>
                <a:lnTo>
                  <a:pt x="1577801" y="1025910"/>
                </a:lnTo>
                <a:lnTo>
                  <a:pt x="1576570" y="1017362"/>
                </a:lnTo>
                <a:lnTo>
                  <a:pt x="1573720" y="1004762"/>
                </a:lnTo>
                <a:lnTo>
                  <a:pt x="1571156" y="991621"/>
                </a:lnTo>
                <a:lnTo>
                  <a:pt x="1570355" y="978484"/>
                </a:lnTo>
                <a:lnTo>
                  <a:pt x="1600637" y="978484"/>
                </a:lnTo>
                <a:lnTo>
                  <a:pt x="1597677" y="970549"/>
                </a:lnTo>
                <a:lnTo>
                  <a:pt x="1591198" y="959491"/>
                </a:lnTo>
                <a:lnTo>
                  <a:pt x="1584172" y="948566"/>
                </a:lnTo>
                <a:lnTo>
                  <a:pt x="1578229" y="937437"/>
                </a:lnTo>
                <a:lnTo>
                  <a:pt x="1613827" y="937437"/>
                </a:lnTo>
                <a:lnTo>
                  <a:pt x="1613739" y="935408"/>
                </a:lnTo>
                <a:lnTo>
                  <a:pt x="1612773" y="929525"/>
                </a:lnTo>
                <a:lnTo>
                  <a:pt x="1620587" y="928723"/>
                </a:lnTo>
                <a:lnTo>
                  <a:pt x="1629949" y="926371"/>
                </a:lnTo>
                <a:lnTo>
                  <a:pt x="1639169" y="924155"/>
                </a:lnTo>
                <a:lnTo>
                  <a:pt x="1646555" y="923759"/>
                </a:lnTo>
                <a:lnTo>
                  <a:pt x="1642907" y="914705"/>
                </a:lnTo>
                <a:lnTo>
                  <a:pt x="1641094" y="904771"/>
                </a:lnTo>
                <a:lnTo>
                  <a:pt x="1640232" y="895511"/>
                </a:lnTo>
                <a:lnTo>
                  <a:pt x="1639443" y="888479"/>
                </a:lnTo>
                <a:lnTo>
                  <a:pt x="1645193" y="887354"/>
                </a:lnTo>
                <a:lnTo>
                  <a:pt x="1658838" y="882403"/>
                </a:lnTo>
                <a:lnTo>
                  <a:pt x="1664589" y="881278"/>
                </a:lnTo>
                <a:lnTo>
                  <a:pt x="1659669" y="861224"/>
                </a:lnTo>
                <a:lnTo>
                  <a:pt x="1653714" y="841775"/>
                </a:lnTo>
                <a:lnTo>
                  <a:pt x="1651926" y="824078"/>
                </a:lnTo>
                <a:lnTo>
                  <a:pt x="1658767" y="810729"/>
                </a:lnTo>
                <a:lnTo>
                  <a:pt x="1657350" y="810729"/>
                </a:lnTo>
                <a:lnTo>
                  <a:pt x="1659509" y="809282"/>
                </a:lnTo>
                <a:lnTo>
                  <a:pt x="1665986" y="809282"/>
                </a:lnTo>
                <a:lnTo>
                  <a:pt x="1676146" y="807847"/>
                </a:lnTo>
                <a:lnTo>
                  <a:pt x="828662" y="331203"/>
                </a:lnTo>
                <a:lnTo>
                  <a:pt x="69088" y="331203"/>
                </a:lnTo>
                <a:lnTo>
                  <a:pt x="45386" y="330391"/>
                </a:lnTo>
                <a:close/>
              </a:path>
              <a:path w="1676400" h="1238885">
                <a:moveTo>
                  <a:pt x="1451446" y="1159205"/>
                </a:moveTo>
                <a:lnTo>
                  <a:pt x="1434973" y="1159205"/>
                </a:lnTo>
                <a:lnTo>
                  <a:pt x="1450691" y="1159437"/>
                </a:lnTo>
                <a:lnTo>
                  <a:pt x="1451446" y="1159205"/>
                </a:lnTo>
                <a:close/>
              </a:path>
              <a:path w="1676400" h="1238885">
                <a:moveTo>
                  <a:pt x="1524268" y="1082977"/>
                </a:moveTo>
                <a:lnTo>
                  <a:pt x="1493867" y="1082977"/>
                </a:lnTo>
                <a:lnTo>
                  <a:pt x="1506489" y="1083065"/>
                </a:lnTo>
                <a:lnTo>
                  <a:pt x="1519517" y="1083424"/>
                </a:lnTo>
                <a:lnTo>
                  <a:pt x="1524268" y="1082977"/>
                </a:lnTo>
                <a:close/>
              </a:path>
              <a:path w="1676400" h="1238885">
                <a:moveTo>
                  <a:pt x="1577801" y="1025910"/>
                </a:moveTo>
                <a:lnTo>
                  <a:pt x="1554241" y="1025910"/>
                </a:lnTo>
                <a:lnTo>
                  <a:pt x="1566693" y="1027157"/>
                </a:lnTo>
                <a:lnTo>
                  <a:pt x="1578229" y="1028877"/>
                </a:lnTo>
                <a:lnTo>
                  <a:pt x="1577801" y="1025910"/>
                </a:lnTo>
                <a:close/>
              </a:path>
              <a:path w="1676400" h="1238885">
                <a:moveTo>
                  <a:pt x="1601467" y="980709"/>
                </a:moveTo>
                <a:lnTo>
                  <a:pt x="1595286" y="980709"/>
                </a:lnTo>
                <a:lnTo>
                  <a:pt x="1601978" y="982078"/>
                </a:lnTo>
                <a:lnTo>
                  <a:pt x="1601467" y="980709"/>
                </a:lnTo>
                <a:close/>
              </a:path>
              <a:path w="1676400" h="1238885">
                <a:moveTo>
                  <a:pt x="1600637" y="978484"/>
                </a:moveTo>
                <a:lnTo>
                  <a:pt x="1570355" y="978484"/>
                </a:lnTo>
                <a:lnTo>
                  <a:pt x="1578189" y="980667"/>
                </a:lnTo>
                <a:lnTo>
                  <a:pt x="1586928" y="980824"/>
                </a:lnTo>
                <a:lnTo>
                  <a:pt x="1595286" y="980709"/>
                </a:lnTo>
                <a:lnTo>
                  <a:pt x="1601467" y="980709"/>
                </a:lnTo>
                <a:lnTo>
                  <a:pt x="1600637" y="978484"/>
                </a:lnTo>
                <a:close/>
              </a:path>
              <a:path w="1676400" h="1238885">
                <a:moveTo>
                  <a:pt x="1613827" y="937437"/>
                </a:moveTo>
                <a:lnTo>
                  <a:pt x="1578229" y="937437"/>
                </a:lnTo>
                <a:lnTo>
                  <a:pt x="1588039" y="941273"/>
                </a:lnTo>
                <a:lnTo>
                  <a:pt x="1597850" y="945988"/>
                </a:lnTo>
                <a:lnTo>
                  <a:pt x="1607375" y="951107"/>
                </a:lnTo>
                <a:lnTo>
                  <a:pt x="1616329" y="956157"/>
                </a:lnTo>
                <a:lnTo>
                  <a:pt x="1614576" y="949060"/>
                </a:lnTo>
                <a:lnTo>
                  <a:pt x="1614027" y="942032"/>
                </a:lnTo>
                <a:lnTo>
                  <a:pt x="1613827" y="937437"/>
                </a:lnTo>
                <a:close/>
              </a:path>
              <a:path w="1676400" h="1238885">
                <a:moveTo>
                  <a:pt x="1659509" y="809282"/>
                </a:moveTo>
                <a:lnTo>
                  <a:pt x="1657350" y="810729"/>
                </a:lnTo>
                <a:lnTo>
                  <a:pt x="1658900" y="810470"/>
                </a:lnTo>
                <a:lnTo>
                  <a:pt x="1659509" y="809282"/>
                </a:lnTo>
                <a:close/>
              </a:path>
              <a:path w="1676400" h="1238885">
                <a:moveTo>
                  <a:pt x="1658900" y="810470"/>
                </a:moveTo>
                <a:lnTo>
                  <a:pt x="1657350" y="810729"/>
                </a:lnTo>
                <a:lnTo>
                  <a:pt x="1658767" y="810729"/>
                </a:lnTo>
                <a:lnTo>
                  <a:pt x="1658900" y="810470"/>
                </a:lnTo>
                <a:close/>
              </a:path>
              <a:path w="1676400" h="1238885">
                <a:moveTo>
                  <a:pt x="1665986" y="809282"/>
                </a:moveTo>
                <a:lnTo>
                  <a:pt x="1659509" y="809282"/>
                </a:lnTo>
                <a:lnTo>
                  <a:pt x="1658900" y="810470"/>
                </a:lnTo>
                <a:lnTo>
                  <a:pt x="1665986" y="809282"/>
                </a:lnTo>
                <a:close/>
              </a:path>
              <a:path w="1676400" h="1238885">
                <a:moveTo>
                  <a:pt x="84201" y="304558"/>
                </a:moveTo>
                <a:lnTo>
                  <a:pt x="79883" y="305282"/>
                </a:lnTo>
                <a:lnTo>
                  <a:pt x="74435" y="307207"/>
                </a:lnTo>
                <a:lnTo>
                  <a:pt x="71262" y="308792"/>
                </a:lnTo>
                <a:lnTo>
                  <a:pt x="67542" y="310242"/>
                </a:lnTo>
                <a:lnTo>
                  <a:pt x="60452" y="311759"/>
                </a:lnTo>
                <a:lnTo>
                  <a:pt x="64770" y="317525"/>
                </a:lnTo>
                <a:lnTo>
                  <a:pt x="64770" y="323278"/>
                </a:lnTo>
                <a:lnTo>
                  <a:pt x="69088" y="331203"/>
                </a:lnTo>
                <a:lnTo>
                  <a:pt x="828662" y="331203"/>
                </a:lnTo>
                <a:lnTo>
                  <a:pt x="787701" y="308165"/>
                </a:lnTo>
                <a:lnTo>
                  <a:pt x="90043" y="308165"/>
                </a:lnTo>
                <a:lnTo>
                  <a:pt x="84201" y="304558"/>
                </a:lnTo>
                <a:close/>
              </a:path>
              <a:path w="1676400" h="1238885">
                <a:moveTo>
                  <a:pt x="95123" y="298805"/>
                </a:moveTo>
                <a:lnTo>
                  <a:pt x="93599" y="301675"/>
                </a:lnTo>
                <a:lnTo>
                  <a:pt x="98679" y="307441"/>
                </a:lnTo>
                <a:lnTo>
                  <a:pt x="94361" y="307441"/>
                </a:lnTo>
                <a:lnTo>
                  <a:pt x="90043" y="308165"/>
                </a:lnTo>
                <a:lnTo>
                  <a:pt x="787701" y="308165"/>
                </a:lnTo>
                <a:lnTo>
                  <a:pt x="780023" y="303847"/>
                </a:lnTo>
                <a:lnTo>
                  <a:pt x="108077" y="303847"/>
                </a:lnTo>
                <a:lnTo>
                  <a:pt x="105156" y="301675"/>
                </a:lnTo>
                <a:lnTo>
                  <a:pt x="95123" y="298805"/>
                </a:lnTo>
                <a:close/>
              </a:path>
              <a:path w="1676400" h="1238885">
                <a:moveTo>
                  <a:pt x="125984" y="195122"/>
                </a:moveTo>
                <a:lnTo>
                  <a:pt x="126746" y="201599"/>
                </a:lnTo>
                <a:lnTo>
                  <a:pt x="126746" y="207365"/>
                </a:lnTo>
                <a:lnTo>
                  <a:pt x="130302" y="214566"/>
                </a:lnTo>
                <a:lnTo>
                  <a:pt x="123513" y="220165"/>
                </a:lnTo>
                <a:lnTo>
                  <a:pt x="114174" y="230563"/>
                </a:lnTo>
                <a:lnTo>
                  <a:pt x="107315" y="236169"/>
                </a:lnTo>
                <a:lnTo>
                  <a:pt x="112954" y="253400"/>
                </a:lnTo>
                <a:lnTo>
                  <a:pt x="111283" y="267665"/>
                </a:lnTo>
                <a:lnTo>
                  <a:pt x="110136" y="282739"/>
                </a:lnTo>
                <a:lnTo>
                  <a:pt x="117348" y="302399"/>
                </a:lnTo>
                <a:lnTo>
                  <a:pt x="108077" y="303847"/>
                </a:lnTo>
                <a:lnTo>
                  <a:pt x="780023" y="303847"/>
                </a:lnTo>
                <a:lnTo>
                  <a:pt x="588804" y="196301"/>
                </a:lnTo>
                <a:lnTo>
                  <a:pt x="140896" y="196301"/>
                </a:lnTo>
                <a:lnTo>
                  <a:pt x="125984" y="195122"/>
                </a:lnTo>
                <a:close/>
              </a:path>
              <a:path w="1676400" h="1238885">
                <a:moveTo>
                  <a:pt x="159131" y="173520"/>
                </a:moveTo>
                <a:lnTo>
                  <a:pt x="158005" y="186514"/>
                </a:lnTo>
                <a:lnTo>
                  <a:pt x="151749" y="193770"/>
                </a:lnTo>
                <a:lnTo>
                  <a:pt x="140896" y="196301"/>
                </a:lnTo>
                <a:lnTo>
                  <a:pt x="588804" y="196301"/>
                </a:lnTo>
                <a:lnTo>
                  <a:pt x="553424" y="176403"/>
                </a:lnTo>
                <a:lnTo>
                  <a:pt x="169164" y="176403"/>
                </a:lnTo>
                <a:lnTo>
                  <a:pt x="161290" y="174244"/>
                </a:lnTo>
                <a:lnTo>
                  <a:pt x="159131" y="173520"/>
                </a:lnTo>
                <a:close/>
              </a:path>
              <a:path w="1676400" h="1238885">
                <a:moveTo>
                  <a:pt x="188722" y="56159"/>
                </a:moveTo>
                <a:lnTo>
                  <a:pt x="196990" y="72361"/>
                </a:lnTo>
                <a:lnTo>
                  <a:pt x="200390" y="87480"/>
                </a:lnTo>
                <a:lnTo>
                  <a:pt x="200812" y="101518"/>
                </a:lnTo>
                <a:lnTo>
                  <a:pt x="200152" y="114477"/>
                </a:lnTo>
                <a:lnTo>
                  <a:pt x="189001" y="118409"/>
                </a:lnTo>
                <a:lnTo>
                  <a:pt x="183340" y="121596"/>
                </a:lnTo>
                <a:lnTo>
                  <a:pt x="179417" y="125725"/>
                </a:lnTo>
                <a:lnTo>
                  <a:pt x="173482" y="132486"/>
                </a:lnTo>
                <a:lnTo>
                  <a:pt x="169926" y="132486"/>
                </a:lnTo>
                <a:lnTo>
                  <a:pt x="160528" y="133197"/>
                </a:lnTo>
                <a:lnTo>
                  <a:pt x="156972" y="134645"/>
                </a:lnTo>
                <a:lnTo>
                  <a:pt x="162724" y="143857"/>
                </a:lnTo>
                <a:lnTo>
                  <a:pt x="166703" y="154354"/>
                </a:lnTo>
                <a:lnTo>
                  <a:pt x="170134" y="164715"/>
                </a:lnTo>
                <a:lnTo>
                  <a:pt x="174244" y="173520"/>
                </a:lnTo>
                <a:lnTo>
                  <a:pt x="169164" y="176403"/>
                </a:lnTo>
                <a:lnTo>
                  <a:pt x="553424" y="176403"/>
                </a:lnTo>
                <a:lnTo>
                  <a:pt x="348593" y="61201"/>
                </a:lnTo>
                <a:lnTo>
                  <a:pt x="213868" y="61201"/>
                </a:lnTo>
                <a:lnTo>
                  <a:pt x="200199" y="58142"/>
                </a:lnTo>
                <a:lnTo>
                  <a:pt x="194240" y="56948"/>
                </a:lnTo>
                <a:lnTo>
                  <a:pt x="188722" y="56159"/>
                </a:lnTo>
                <a:close/>
              </a:path>
              <a:path w="1676400" h="1238885">
                <a:moveTo>
                  <a:pt x="205994" y="46088"/>
                </a:moveTo>
                <a:lnTo>
                  <a:pt x="207391" y="51841"/>
                </a:lnTo>
                <a:lnTo>
                  <a:pt x="211709" y="57607"/>
                </a:lnTo>
                <a:lnTo>
                  <a:pt x="213868" y="61201"/>
                </a:lnTo>
                <a:lnTo>
                  <a:pt x="348593" y="61201"/>
                </a:lnTo>
                <a:lnTo>
                  <a:pt x="331951" y="51841"/>
                </a:lnTo>
                <a:lnTo>
                  <a:pt x="231902" y="51841"/>
                </a:lnTo>
                <a:lnTo>
                  <a:pt x="225907" y="50131"/>
                </a:lnTo>
                <a:lnTo>
                  <a:pt x="219186" y="48421"/>
                </a:lnTo>
                <a:lnTo>
                  <a:pt x="212345" y="46983"/>
                </a:lnTo>
                <a:lnTo>
                  <a:pt x="205994" y="46088"/>
                </a:lnTo>
                <a:close/>
              </a:path>
              <a:path w="1676400" h="1238885">
                <a:moveTo>
                  <a:pt x="218948" y="24485"/>
                </a:moveTo>
                <a:lnTo>
                  <a:pt x="221972" y="29976"/>
                </a:lnTo>
                <a:lnTo>
                  <a:pt x="224853" y="37625"/>
                </a:lnTo>
                <a:lnTo>
                  <a:pt x="228020" y="45543"/>
                </a:lnTo>
                <a:lnTo>
                  <a:pt x="231902" y="51841"/>
                </a:lnTo>
                <a:lnTo>
                  <a:pt x="331951" y="51841"/>
                </a:lnTo>
                <a:lnTo>
                  <a:pt x="293541" y="30238"/>
                </a:lnTo>
                <a:lnTo>
                  <a:pt x="250571" y="30238"/>
                </a:lnTo>
                <a:lnTo>
                  <a:pt x="242700" y="28430"/>
                </a:lnTo>
                <a:lnTo>
                  <a:pt x="234473" y="27633"/>
                </a:lnTo>
                <a:lnTo>
                  <a:pt x="226389" y="26700"/>
                </a:lnTo>
                <a:lnTo>
                  <a:pt x="218948" y="24485"/>
                </a:lnTo>
                <a:close/>
              </a:path>
              <a:path w="1676400" h="1238885">
                <a:moveTo>
                  <a:pt x="239014" y="8648"/>
                </a:moveTo>
                <a:lnTo>
                  <a:pt x="244094" y="14401"/>
                </a:lnTo>
                <a:lnTo>
                  <a:pt x="249174" y="25920"/>
                </a:lnTo>
                <a:lnTo>
                  <a:pt x="250571" y="30238"/>
                </a:lnTo>
                <a:lnTo>
                  <a:pt x="293541" y="30238"/>
                </a:lnTo>
                <a:lnTo>
                  <a:pt x="260256" y="11518"/>
                </a:lnTo>
                <a:lnTo>
                  <a:pt x="249809" y="11518"/>
                </a:lnTo>
                <a:lnTo>
                  <a:pt x="239014" y="8648"/>
                </a:lnTo>
                <a:close/>
              </a:path>
              <a:path w="1676400" h="1238885">
                <a:moveTo>
                  <a:pt x="239776" y="0"/>
                </a:moveTo>
                <a:lnTo>
                  <a:pt x="243332" y="4318"/>
                </a:lnTo>
                <a:lnTo>
                  <a:pt x="247015" y="9359"/>
                </a:lnTo>
                <a:lnTo>
                  <a:pt x="249809" y="11518"/>
                </a:lnTo>
                <a:lnTo>
                  <a:pt x="260256" y="11518"/>
                </a:lnTo>
                <a:lnTo>
                  <a:pt x="239776" y="0"/>
                </a:lnTo>
                <a:close/>
              </a:path>
            </a:pathLst>
          </a:custGeom>
          <a:solidFill>
            <a:srgbClr val="1EC0C8"/>
          </a:solidFill>
        </p:spPr>
        <p:txBody>
          <a:bodyPr wrap="square" lIns="0" tIns="0" rIns="0" bIns="0" rtlCol="0"/>
          <a:lstStyle/>
          <a:p>
            <a:endParaRPr/>
          </a:p>
        </p:txBody>
      </p:sp>
      <p:pic>
        <p:nvPicPr>
          <p:cNvPr id="7" name="object 7"/>
          <p:cNvPicPr/>
          <p:nvPr/>
        </p:nvPicPr>
        <p:blipFill>
          <a:blip r:embed="rId3" cstate="print"/>
          <a:stretch>
            <a:fillRect/>
          </a:stretch>
        </p:blipFill>
        <p:spPr>
          <a:xfrm>
            <a:off x="1425232" y="1074382"/>
            <a:ext cx="5104510" cy="7648574"/>
          </a:xfrm>
          <a:prstGeom prst="rect">
            <a:avLst/>
          </a:prstGeom>
        </p:spPr>
      </p:pic>
      <p:sp>
        <p:nvSpPr>
          <p:cNvPr id="8" name="object 8"/>
          <p:cNvSpPr txBox="1">
            <a:spLocks noGrp="1"/>
          </p:cNvSpPr>
          <p:nvPr>
            <p:ph type="title"/>
          </p:nvPr>
        </p:nvSpPr>
        <p:spPr>
          <a:xfrm>
            <a:off x="7147762" y="1200391"/>
            <a:ext cx="6311265" cy="768350"/>
          </a:xfrm>
          <a:prstGeom prst="rect">
            <a:avLst/>
          </a:prstGeom>
        </p:spPr>
        <p:txBody>
          <a:bodyPr vert="horz" wrap="square" lIns="0" tIns="15875" rIns="0" bIns="0" rtlCol="0">
            <a:spAutoFit/>
          </a:bodyPr>
          <a:lstStyle/>
          <a:p>
            <a:pPr marL="12700">
              <a:lnSpc>
                <a:spcPct val="100000"/>
              </a:lnSpc>
              <a:spcBef>
                <a:spcPts val="125"/>
              </a:spcBef>
            </a:pPr>
            <a:r>
              <a:rPr lang="en-US" sz="4850" spc="204" dirty="0">
                <a:solidFill>
                  <a:srgbClr val="561EC5"/>
                </a:solidFill>
                <a:latin typeface="Cambria"/>
                <a:cs typeface="Cambria"/>
              </a:rPr>
              <a:t>Introduction</a:t>
            </a:r>
            <a:endParaRPr lang="en-US" sz="4850" dirty="0">
              <a:latin typeface="Cambria"/>
              <a:cs typeface="Cambria"/>
            </a:endParaRPr>
          </a:p>
        </p:txBody>
      </p:sp>
      <p:sp>
        <p:nvSpPr>
          <p:cNvPr id="9" name="object 9"/>
          <p:cNvSpPr txBox="1"/>
          <p:nvPr/>
        </p:nvSpPr>
        <p:spPr>
          <a:xfrm>
            <a:off x="7163536" y="2517115"/>
            <a:ext cx="8444865" cy="4437433"/>
          </a:xfrm>
          <a:prstGeom prst="rect">
            <a:avLst/>
          </a:prstGeom>
        </p:spPr>
        <p:txBody>
          <a:bodyPr vert="horz" wrap="square" lIns="0" tIns="9525" rIns="0" bIns="0" rtlCol="0">
            <a:spAutoFit/>
          </a:bodyPr>
          <a:lstStyle/>
          <a:p>
            <a:pPr marL="12700" marR="5080">
              <a:lnSpc>
                <a:spcPct val="114500"/>
              </a:lnSpc>
              <a:spcBef>
                <a:spcPts val="75"/>
              </a:spcBef>
            </a:pPr>
            <a:r>
              <a:rPr lang="fr-FR" sz="2800" dirty="0"/>
              <a:t>Dans un contexte de forte concurrence, il est essentiel pour les entreprises d'adopter des systèmes ERP afin d'optimiser la gestion de leurs ressources, d'améliorer l'efficacité de leurs processus et de renforcer leur position sur le marché.</a:t>
            </a:r>
            <a:br>
              <a:rPr lang="fr-FR" sz="2800" dirty="0"/>
            </a:br>
            <a:r>
              <a:rPr lang="fr-FR" sz="2800" dirty="0"/>
              <a:t>Ce projet vise à concevoir et mettre en œuvre un système de gestion des réclamations, dans le but d'automatiser les procédures, d'améliorer l'expérience utilisateur et de fournir des outils d'aide à la décision stratégique.</a:t>
            </a:r>
            <a:endParaRPr lang="fr-FR" sz="2800" dirty="0">
              <a:latin typeface="Arial MT"/>
              <a:cs typeface="Arial MT"/>
            </a:endParaRPr>
          </a:p>
        </p:txBody>
      </p:sp>
      <p:pic>
        <p:nvPicPr>
          <p:cNvPr id="12" name="object 7">
            <a:extLst>
              <a:ext uri="{FF2B5EF4-FFF2-40B4-BE49-F238E27FC236}">
                <a16:creationId xmlns:a16="http://schemas.microsoft.com/office/drawing/2014/main" id="{EC39CA7C-FC16-D3B3-CBA4-4B4FA8877B2D}"/>
              </a:ext>
            </a:extLst>
          </p:cNvPr>
          <p:cNvPicPr/>
          <p:nvPr/>
        </p:nvPicPr>
        <p:blipFill>
          <a:blip r:embed="rId4" cstate="print"/>
          <a:stretch>
            <a:fillRect/>
          </a:stretch>
        </p:blipFill>
        <p:spPr>
          <a:xfrm>
            <a:off x="1425232" y="1074381"/>
            <a:ext cx="5105399" cy="7648575"/>
          </a:xfrm>
          <a:prstGeom prst="rect">
            <a:avLst/>
          </a:prstGeom>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5600" y="9320399"/>
            <a:ext cx="15430500" cy="259715"/>
            <a:chOff x="1425600" y="9320399"/>
            <a:chExt cx="15430500" cy="259715"/>
          </a:xfrm>
        </p:grpSpPr>
        <p:sp>
          <p:nvSpPr>
            <p:cNvPr id="3" name="object 3"/>
            <p:cNvSpPr/>
            <p:nvPr/>
          </p:nvSpPr>
          <p:spPr>
            <a:xfrm>
              <a:off x="1425600" y="9320399"/>
              <a:ext cx="5144770" cy="259715"/>
            </a:xfrm>
            <a:custGeom>
              <a:avLst/>
              <a:gdLst/>
              <a:ahLst/>
              <a:cxnLst/>
              <a:rect l="l" t="t" r="r" b="b"/>
              <a:pathLst>
                <a:path w="5144770" h="259715">
                  <a:moveTo>
                    <a:pt x="5144363" y="0"/>
                  </a:moveTo>
                  <a:lnTo>
                    <a:pt x="0" y="0"/>
                  </a:lnTo>
                  <a:lnTo>
                    <a:pt x="0" y="259109"/>
                  </a:lnTo>
                  <a:lnTo>
                    <a:pt x="2572537" y="259109"/>
                  </a:lnTo>
                  <a:lnTo>
                    <a:pt x="5144363" y="259109"/>
                  </a:lnTo>
                  <a:lnTo>
                    <a:pt x="5144363" y="0"/>
                  </a:lnTo>
                  <a:close/>
                </a:path>
              </a:pathLst>
            </a:custGeom>
            <a:solidFill>
              <a:srgbClr val="10100F"/>
            </a:solidFill>
          </p:spPr>
          <p:txBody>
            <a:bodyPr wrap="square" lIns="0" tIns="0" rIns="0" bIns="0" rtlCol="0"/>
            <a:lstStyle/>
            <a:p>
              <a:endParaRPr/>
            </a:p>
          </p:txBody>
        </p:sp>
        <p:sp>
          <p:nvSpPr>
            <p:cNvPr id="4" name="object 4"/>
            <p:cNvSpPr/>
            <p:nvPr/>
          </p:nvSpPr>
          <p:spPr>
            <a:xfrm>
              <a:off x="6570675" y="9320399"/>
              <a:ext cx="5144770" cy="259715"/>
            </a:xfrm>
            <a:custGeom>
              <a:avLst/>
              <a:gdLst/>
              <a:ahLst/>
              <a:cxnLst/>
              <a:rect l="l" t="t" r="r" b="b"/>
              <a:pathLst>
                <a:path w="5144770" h="259715">
                  <a:moveTo>
                    <a:pt x="5144363" y="0"/>
                  </a:moveTo>
                  <a:lnTo>
                    <a:pt x="0" y="0"/>
                  </a:lnTo>
                  <a:lnTo>
                    <a:pt x="0" y="259109"/>
                  </a:lnTo>
                  <a:lnTo>
                    <a:pt x="2572550" y="259109"/>
                  </a:lnTo>
                  <a:lnTo>
                    <a:pt x="5144363" y="259109"/>
                  </a:lnTo>
                  <a:lnTo>
                    <a:pt x="5144363" y="0"/>
                  </a:lnTo>
                  <a:close/>
                </a:path>
              </a:pathLst>
            </a:custGeom>
            <a:solidFill>
              <a:srgbClr val="561EC5"/>
            </a:solidFill>
          </p:spPr>
          <p:txBody>
            <a:bodyPr wrap="square" lIns="0" tIns="0" rIns="0" bIns="0" rtlCol="0"/>
            <a:lstStyle/>
            <a:p>
              <a:endParaRPr/>
            </a:p>
          </p:txBody>
        </p:sp>
        <p:sp>
          <p:nvSpPr>
            <p:cNvPr id="5" name="object 5"/>
            <p:cNvSpPr/>
            <p:nvPr/>
          </p:nvSpPr>
          <p:spPr>
            <a:xfrm>
              <a:off x="11715762" y="9320399"/>
              <a:ext cx="5140960" cy="257175"/>
            </a:xfrm>
            <a:custGeom>
              <a:avLst/>
              <a:gdLst/>
              <a:ahLst/>
              <a:cxnLst/>
              <a:rect l="l" t="t" r="r" b="b"/>
              <a:pathLst>
                <a:path w="5140959" h="257175">
                  <a:moveTo>
                    <a:pt x="5140336" y="0"/>
                  </a:moveTo>
                  <a:lnTo>
                    <a:pt x="0" y="0"/>
                  </a:lnTo>
                  <a:lnTo>
                    <a:pt x="0" y="257174"/>
                  </a:lnTo>
                  <a:lnTo>
                    <a:pt x="5140336" y="257174"/>
                  </a:lnTo>
                  <a:lnTo>
                    <a:pt x="5140336" y="0"/>
                  </a:lnTo>
                  <a:close/>
                </a:path>
              </a:pathLst>
            </a:custGeom>
            <a:solidFill>
              <a:srgbClr val="1EC0C8"/>
            </a:solidFill>
          </p:spPr>
          <p:txBody>
            <a:bodyPr wrap="square" lIns="0" tIns="0" rIns="0" bIns="0" rtlCol="0"/>
            <a:lstStyle/>
            <a:p>
              <a:endParaRPr/>
            </a:p>
          </p:txBody>
        </p:sp>
      </p:grpSp>
      <p:sp>
        <p:nvSpPr>
          <p:cNvPr id="6" name="object 6"/>
          <p:cNvSpPr/>
          <p:nvPr/>
        </p:nvSpPr>
        <p:spPr>
          <a:xfrm>
            <a:off x="16611093" y="0"/>
            <a:ext cx="1676400" cy="1238885"/>
          </a:xfrm>
          <a:custGeom>
            <a:avLst/>
            <a:gdLst/>
            <a:ahLst/>
            <a:cxnLst/>
            <a:rect l="l" t="t" r="r" b="b"/>
            <a:pathLst>
              <a:path w="1676400" h="1238885">
                <a:moveTo>
                  <a:pt x="45386" y="330391"/>
                </a:moveTo>
                <a:lnTo>
                  <a:pt x="40544" y="342541"/>
                </a:lnTo>
                <a:lnTo>
                  <a:pt x="45656" y="361982"/>
                </a:lnTo>
                <a:lnTo>
                  <a:pt x="51816" y="383044"/>
                </a:lnTo>
                <a:lnTo>
                  <a:pt x="37909" y="383336"/>
                </a:lnTo>
                <a:lnTo>
                  <a:pt x="25527" y="384302"/>
                </a:lnTo>
                <a:lnTo>
                  <a:pt x="13525" y="386077"/>
                </a:lnTo>
                <a:lnTo>
                  <a:pt x="762" y="388797"/>
                </a:lnTo>
                <a:lnTo>
                  <a:pt x="6024" y="395527"/>
                </a:lnTo>
                <a:lnTo>
                  <a:pt x="10572" y="403199"/>
                </a:lnTo>
                <a:lnTo>
                  <a:pt x="15263" y="410871"/>
                </a:lnTo>
                <a:lnTo>
                  <a:pt x="20955" y="417601"/>
                </a:lnTo>
                <a:lnTo>
                  <a:pt x="15875" y="418325"/>
                </a:lnTo>
                <a:lnTo>
                  <a:pt x="3683" y="419049"/>
                </a:lnTo>
                <a:lnTo>
                  <a:pt x="0" y="419760"/>
                </a:lnTo>
                <a:lnTo>
                  <a:pt x="762" y="423367"/>
                </a:lnTo>
                <a:lnTo>
                  <a:pt x="1524" y="428409"/>
                </a:lnTo>
                <a:lnTo>
                  <a:pt x="3683" y="434886"/>
                </a:lnTo>
                <a:lnTo>
                  <a:pt x="1432052" y="1238402"/>
                </a:lnTo>
                <a:lnTo>
                  <a:pt x="1430740" y="1228921"/>
                </a:lnTo>
                <a:lnTo>
                  <a:pt x="1431940" y="1220316"/>
                </a:lnTo>
                <a:lnTo>
                  <a:pt x="1436784" y="1213193"/>
                </a:lnTo>
                <a:lnTo>
                  <a:pt x="1446403" y="1208163"/>
                </a:lnTo>
                <a:lnTo>
                  <a:pt x="1442509" y="1195449"/>
                </a:lnTo>
                <a:lnTo>
                  <a:pt x="1439354" y="1183141"/>
                </a:lnTo>
                <a:lnTo>
                  <a:pt x="1436866" y="1171105"/>
                </a:lnTo>
                <a:lnTo>
                  <a:pt x="1434973" y="1159205"/>
                </a:lnTo>
                <a:lnTo>
                  <a:pt x="1451446" y="1159205"/>
                </a:lnTo>
                <a:lnTo>
                  <a:pt x="1466421" y="1154611"/>
                </a:lnTo>
                <a:lnTo>
                  <a:pt x="1481889" y="1147760"/>
                </a:lnTo>
                <a:lnTo>
                  <a:pt x="1496822" y="1141920"/>
                </a:lnTo>
                <a:lnTo>
                  <a:pt x="1494174" y="1126451"/>
                </a:lnTo>
                <a:lnTo>
                  <a:pt x="1489551" y="1112132"/>
                </a:lnTo>
                <a:lnTo>
                  <a:pt x="1484784" y="1098490"/>
                </a:lnTo>
                <a:lnTo>
                  <a:pt x="1481709" y="1085049"/>
                </a:lnTo>
                <a:lnTo>
                  <a:pt x="1493867" y="1082977"/>
                </a:lnTo>
                <a:lnTo>
                  <a:pt x="1524268" y="1082977"/>
                </a:lnTo>
                <a:lnTo>
                  <a:pt x="1532890" y="1082167"/>
                </a:lnTo>
                <a:lnTo>
                  <a:pt x="1533439" y="1068979"/>
                </a:lnTo>
                <a:lnTo>
                  <a:pt x="1534048" y="1055522"/>
                </a:lnTo>
                <a:lnTo>
                  <a:pt x="1533157" y="1042065"/>
                </a:lnTo>
                <a:lnTo>
                  <a:pt x="1529207" y="1028877"/>
                </a:lnTo>
                <a:lnTo>
                  <a:pt x="1541528" y="1026147"/>
                </a:lnTo>
                <a:lnTo>
                  <a:pt x="1554241" y="1025910"/>
                </a:lnTo>
                <a:lnTo>
                  <a:pt x="1577801" y="1025910"/>
                </a:lnTo>
                <a:lnTo>
                  <a:pt x="1576570" y="1017362"/>
                </a:lnTo>
                <a:lnTo>
                  <a:pt x="1573720" y="1004762"/>
                </a:lnTo>
                <a:lnTo>
                  <a:pt x="1571156" y="991621"/>
                </a:lnTo>
                <a:lnTo>
                  <a:pt x="1570355" y="978484"/>
                </a:lnTo>
                <a:lnTo>
                  <a:pt x="1600637" y="978484"/>
                </a:lnTo>
                <a:lnTo>
                  <a:pt x="1597677" y="970549"/>
                </a:lnTo>
                <a:lnTo>
                  <a:pt x="1591198" y="959491"/>
                </a:lnTo>
                <a:lnTo>
                  <a:pt x="1584172" y="948566"/>
                </a:lnTo>
                <a:lnTo>
                  <a:pt x="1578229" y="937437"/>
                </a:lnTo>
                <a:lnTo>
                  <a:pt x="1613827" y="937437"/>
                </a:lnTo>
                <a:lnTo>
                  <a:pt x="1613739" y="935408"/>
                </a:lnTo>
                <a:lnTo>
                  <a:pt x="1612773" y="929525"/>
                </a:lnTo>
                <a:lnTo>
                  <a:pt x="1620587" y="928723"/>
                </a:lnTo>
                <a:lnTo>
                  <a:pt x="1629949" y="926371"/>
                </a:lnTo>
                <a:lnTo>
                  <a:pt x="1639169" y="924155"/>
                </a:lnTo>
                <a:lnTo>
                  <a:pt x="1646555" y="923759"/>
                </a:lnTo>
                <a:lnTo>
                  <a:pt x="1642907" y="914705"/>
                </a:lnTo>
                <a:lnTo>
                  <a:pt x="1641094" y="904771"/>
                </a:lnTo>
                <a:lnTo>
                  <a:pt x="1640232" y="895511"/>
                </a:lnTo>
                <a:lnTo>
                  <a:pt x="1639443" y="888479"/>
                </a:lnTo>
                <a:lnTo>
                  <a:pt x="1645193" y="887354"/>
                </a:lnTo>
                <a:lnTo>
                  <a:pt x="1658838" y="882403"/>
                </a:lnTo>
                <a:lnTo>
                  <a:pt x="1664589" y="881278"/>
                </a:lnTo>
                <a:lnTo>
                  <a:pt x="1659669" y="861224"/>
                </a:lnTo>
                <a:lnTo>
                  <a:pt x="1653714" y="841775"/>
                </a:lnTo>
                <a:lnTo>
                  <a:pt x="1651926" y="824078"/>
                </a:lnTo>
                <a:lnTo>
                  <a:pt x="1658767" y="810729"/>
                </a:lnTo>
                <a:lnTo>
                  <a:pt x="1657350" y="810729"/>
                </a:lnTo>
                <a:lnTo>
                  <a:pt x="1659509" y="809282"/>
                </a:lnTo>
                <a:lnTo>
                  <a:pt x="1665986" y="809282"/>
                </a:lnTo>
                <a:lnTo>
                  <a:pt x="1676146" y="807847"/>
                </a:lnTo>
                <a:lnTo>
                  <a:pt x="828662" y="331203"/>
                </a:lnTo>
                <a:lnTo>
                  <a:pt x="69088" y="331203"/>
                </a:lnTo>
                <a:lnTo>
                  <a:pt x="45386" y="330391"/>
                </a:lnTo>
                <a:close/>
              </a:path>
              <a:path w="1676400" h="1238885">
                <a:moveTo>
                  <a:pt x="1451446" y="1159205"/>
                </a:moveTo>
                <a:lnTo>
                  <a:pt x="1434973" y="1159205"/>
                </a:lnTo>
                <a:lnTo>
                  <a:pt x="1450691" y="1159437"/>
                </a:lnTo>
                <a:lnTo>
                  <a:pt x="1451446" y="1159205"/>
                </a:lnTo>
                <a:close/>
              </a:path>
              <a:path w="1676400" h="1238885">
                <a:moveTo>
                  <a:pt x="1524268" y="1082977"/>
                </a:moveTo>
                <a:lnTo>
                  <a:pt x="1493867" y="1082977"/>
                </a:lnTo>
                <a:lnTo>
                  <a:pt x="1506489" y="1083065"/>
                </a:lnTo>
                <a:lnTo>
                  <a:pt x="1519517" y="1083424"/>
                </a:lnTo>
                <a:lnTo>
                  <a:pt x="1524268" y="1082977"/>
                </a:lnTo>
                <a:close/>
              </a:path>
              <a:path w="1676400" h="1238885">
                <a:moveTo>
                  <a:pt x="1577801" y="1025910"/>
                </a:moveTo>
                <a:lnTo>
                  <a:pt x="1554241" y="1025910"/>
                </a:lnTo>
                <a:lnTo>
                  <a:pt x="1566693" y="1027157"/>
                </a:lnTo>
                <a:lnTo>
                  <a:pt x="1578229" y="1028877"/>
                </a:lnTo>
                <a:lnTo>
                  <a:pt x="1577801" y="1025910"/>
                </a:lnTo>
                <a:close/>
              </a:path>
              <a:path w="1676400" h="1238885">
                <a:moveTo>
                  <a:pt x="1601467" y="980709"/>
                </a:moveTo>
                <a:lnTo>
                  <a:pt x="1595286" y="980709"/>
                </a:lnTo>
                <a:lnTo>
                  <a:pt x="1601978" y="982078"/>
                </a:lnTo>
                <a:lnTo>
                  <a:pt x="1601467" y="980709"/>
                </a:lnTo>
                <a:close/>
              </a:path>
              <a:path w="1676400" h="1238885">
                <a:moveTo>
                  <a:pt x="1600637" y="978484"/>
                </a:moveTo>
                <a:lnTo>
                  <a:pt x="1570355" y="978484"/>
                </a:lnTo>
                <a:lnTo>
                  <a:pt x="1578189" y="980667"/>
                </a:lnTo>
                <a:lnTo>
                  <a:pt x="1586928" y="980824"/>
                </a:lnTo>
                <a:lnTo>
                  <a:pt x="1595286" y="980709"/>
                </a:lnTo>
                <a:lnTo>
                  <a:pt x="1601467" y="980709"/>
                </a:lnTo>
                <a:lnTo>
                  <a:pt x="1600637" y="978484"/>
                </a:lnTo>
                <a:close/>
              </a:path>
              <a:path w="1676400" h="1238885">
                <a:moveTo>
                  <a:pt x="1613827" y="937437"/>
                </a:moveTo>
                <a:lnTo>
                  <a:pt x="1578229" y="937437"/>
                </a:lnTo>
                <a:lnTo>
                  <a:pt x="1588039" y="941273"/>
                </a:lnTo>
                <a:lnTo>
                  <a:pt x="1597850" y="945988"/>
                </a:lnTo>
                <a:lnTo>
                  <a:pt x="1607375" y="951107"/>
                </a:lnTo>
                <a:lnTo>
                  <a:pt x="1616329" y="956157"/>
                </a:lnTo>
                <a:lnTo>
                  <a:pt x="1614576" y="949060"/>
                </a:lnTo>
                <a:lnTo>
                  <a:pt x="1614027" y="942032"/>
                </a:lnTo>
                <a:lnTo>
                  <a:pt x="1613827" y="937437"/>
                </a:lnTo>
                <a:close/>
              </a:path>
              <a:path w="1676400" h="1238885">
                <a:moveTo>
                  <a:pt x="1659509" y="809282"/>
                </a:moveTo>
                <a:lnTo>
                  <a:pt x="1657350" y="810729"/>
                </a:lnTo>
                <a:lnTo>
                  <a:pt x="1658900" y="810470"/>
                </a:lnTo>
                <a:lnTo>
                  <a:pt x="1659509" y="809282"/>
                </a:lnTo>
                <a:close/>
              </a:path>
              <a:path w="1676400" h="1238885">
                <a:moveTo>
                  <a:pt x="1658900" y="810470"/>
                </a:moveTo>
                <a:lnTo>
                  <a:pt x="1657350" y="810729"/>
                </a:lnTo>
                <a:lnTo>
                  <a:pt x="1658767" y="810729"/>
                </a:lnTo>
                <a:lnTo>
                  <a:pt x="1658900" y="810470"/>
                </a:lnTo>
                <a:close/>
              </a:path>
              <a:path w="1676400" h="1238885">
                <a:moveTo>
                  <a:pt x="1665986" y="809282"/>
                </a:moveTo>
                <a:lnTo>
                  <a:pt x="1659509" y="809282"/>
                </a:lnTo>
                <a:lnTo>
                  <a:pt x="1658900" y="810470"/>
                </a:lnTo>
                <a:lnTo>
                  <a:pt x="1665986" y="809282"/>
                </a:lnTo>
                <a:close/>
              </a:path>
              <a:path w="1676400" h="1238885">
                <a:moveTo>
                  <a:pt x="84201" y="304558"/>
                </a:moveTo>
                <a:lnTo>
                  <a:pt x="79883" y="305282"/>
                </a:lnTo>
                <a:lnTo>
                  <a:pt x="74435" y="307207"/>
                </a:lnTo>
                <a:lnTo>
                  <a:pt x="71262" y="308792"/>
                </a:lnTo>
                <a:lnTo>
                  <a:pt x="67542" y="310242"/>
                </a:lnTo>
                <a:lnTo>
                  <a:pt x="60452" y="311759"/>
                </a:lnTo>
                <a:lnTo>
                  <a:pt x="64770" y="317525"/>
                </a:lnTo>
                <a:lnTo>
                  <a:pt x="64770" y="323278"/>
                </a:lnTo>
                <a:lnTo>
                  <a:pt x="69088" y="331203"/>
                </a:lnTo>
                <a:lnTo>
                  <a:pt x="828662" y="331203"/>
                </a:lnTo>
                <a:lnTo>
                  <a:pt x="787701" y="308165"/>
                </a:lnTo>
                <a:lnTo>
                  <a:pt x="90043" y="308165"/>
                </a:lnTo>
                <a:lnTo>
                  <a:pt x="84201" y="304558"/>
                </a:lnTo>
                <a:close/>
              </a:path>
              <a:path w="1676400" h="1238885">
                <a:moveTo>
                  <a:pt x="95123" y="298805"/>
                </a:moveTo>
                <a:lnTo>
                  <a:pt x="93599" y="301675"/>
                </a:lnTo>
                <a:lnTo>
                  <a:pt x="98679" y="307441"/>
                </a:lnTo>
                <a:lnTo>
                  <a:pt x="94361" y="307441"/>
                </a:lnTo>
                <a:lnTo>
                  <a:pt x="90043" y="308165"/>
                </a:lnTo>
                <a:lnTo>
                  <a:pt x="787701" y="308165"/>
                </a:lnTo>
                <a:lnTo>
                  <a:pt x="780023" y="303847"/>
                </a:lnTo>
                <a:lnTo>
                  <a:pt x="108077" y="303847"/>
                </a:lnTo>
                <a:lnTo>
                  <a:pt x="105156" y="301675"/>
                </a:lnTo>
                <a:lnTo>
                  <a:pt x="95123" y="298805"/>
                </a:lnTo>
                <a:close/>
              </a:path>
              <a:path w="1676400" h="1238885">
                <a:moveTo>
                  <a:pt x="125984" y="195122"/>
                </a:moveTo>
                <a:lnTo>
                  <a:pt x="126746" y="201599"/>
                </a:lnTo>
                <a:lnTo>
                  <a:pt x="126746" y="207365"/>
                </a:lnTo>
                <a:lnTo>
                  <a:pt x="130302" y="214566"/>
                </a:lnTo>
                <a:lnTo>
                  <a:pt x="123513" y="220165"/>
                </a:lnTo>
                <a:lnTo>
                  <a:pt x="114174" y="230563"/>
                </a:lnTo>
                <a:lnTo>
                  <a:pt x="107315" y="236169"/>
                </a:lnTo>
                <a:lnTo>
                  <a:pt x="112954" y="253400"/>
                </a:lnTo>
                <a:lnTo>
                  <a:pt x="111283" y="267665"/>
                </a:lnTo>
                <a:lnTo>
                  <a:pt x="110136" y="282739"/>
                </a:lnTo>
                <a:lnTo>
                  <a:pt x="117348" y="302399"/>
                </a:lnTo>
                <a:lnTo>
                  <a:pt x="108077" y="303847"/>
                </a:lnTo>
                <a:lnTo>
                  <a:pt x="780023" y="303847"/>
                </a:lnTo>
                <a:lnTo>
                  <a:pt x="588804" y="196301"/>
                </a:lnTo>
                <a:lnTo>
                  <a:pt x="140896" y="196301"/>
                </a:lnTo>
                <a:lnTo>
                  <a:pt x="125984" y="195122"/>
                </a:lnTo>
                <a:close/>
              </a:path>
              <a:path w="1676400" h="1238885">
                <a:moveTo>
                  <a:pt x="159131" y="173520"/>
                </a:moveTo>
                <a:lnTo>
                  <a:pt x="158005" y="186514"/>
                </a:lnTo>
                <a:lnTo>
                  <a:pt x="151749" y="193770"/>
                </a:lnTo>
                <a:lnTo>
                  <a:pt x="140896" y="196301"/>
                </a:lnTo>
                <a:lnTo>
                  <a:pt x="588804" y="196301"/>
                </a:lnTo>
                <a:lnTo>
                  <a:pt x="553424" y="176403"/>
                </a:lnTo>
                <a:lnTo>
                  <a:pt x="169164" y="176403"/>
                </a:lnTo>
                <a:lnTo>
                  <a:pt x="161290" y="174244"/>
                </a:lnTo>
                <a:lnTo>
                  <a:pt x="159131" y="173520"/>
                </a:lnTo>
                <a:close/>
              </a:path>
              <a:path w="1676400" h="1238885">
                <a:moveTo>
                  <a:pt x="188722" y="56159"/>
                </a:moveTo>
                <a:lnTo>
                  <a:pt x="196990" y="72361"/>
                </a:lnTo>
                <a:lnTo>
                  <a:pt x="200390" y="87480"/>
                </a:lnTo>
                <a:lnTo>
                  <a:pt x="200812" y="101518"/>
                </a:lnTo>
                <a:lnTo>
                  <a:pt x="200152" y="114477"/>
                </a:lnTo>
                <a:lnTo>
                  <a:pt x="189001" y="118409"/>
                </a:lnTo>
                <a:lnTo>
                  <a:pt x="183340" y="121596"/>
                </a:lnTo>
                <a:lnTo>
                  <a:pt x="179417" y="125725"/>
                </a:lnTo>
                <a:lnTo>
                  <a:pt x="173482" y="132486"/>
                </a:lnTo>
                <a:lnTo>
                  <a:pt x="169926" y="132486"/>
                </a:lnTo>
                <a:lnTo>
                  <a:pt x="160528" y="133197"/>
                </a:lnTo>
                <a:lnTo>
                  <a:pt x="156972" y="134645"/>
                </a:lnTo>
                <a:lnTo>
                  <a:pt x="162724" y="143857"/>
                </a:lnTo>
                <a:lnTo>
                  <a:pt x="166703" y="154354"/>
                </a:lnTo>
                <a:lnTo>
                  <a:pt x="170134" y="164715"/>
                </a:lnTo>
                <a:lnTo>
                  <a:pt x="174244" y="173520"/>
                </a:lnTo>
                <a:lnTo>
                  <a:pt x="169164" y="176403"/>
                </a:lnTo>
                <a:lnTo>
                  <a:pt x="553424" y="176403"/>
                </a:lnTo>
                <a:lnTo>
                  <a:pt x="348593" y="61201"/>
                </a:lnTo>
                <a:lnTo>
                  <a:pt x="213868" y="61201"/>
                </a:lnTo>
                <a:lnTo>
                  <a:pt x="200199" y="58142"/>
                </a:lnTo>
                <a:lnTo>
                  <a:pt x="194240" y="56948"/>
                </a:lnTo>
                <a:lnTo>
                  <a:pt x="188722" y="56159"/>
                </a:lnTo>
                <a:close/>
              </a:path>
              <a:path w="1676400" h="1238885">
                <a:moveTo>
                  <a:pt x="205994" y="46088"/>
                </a:moveTo>
                <a:lnTo>
                  <a:pt x="207391" y="51841"/>
                </a:lnTo>
                <a:lnTo>
                  <a:pt x="211709" y="57607"/>
                </a:lnTo>
                <a:lnTo>
                  <a:pt x="213868" y="61201"/>
                </a:lnTo>
                <a:lnTo>
                  <a:pt x="348593" y="61201"/>
                </a:lnTo>
                <a:lnTo>
                  <a:pt x="331951" y="51841"/>
                </a:lnTo>
                <a:lnTo>
                  <a:pt x="231902" y="51841"/>
                </a:lnTo>
                <a:lnTo>
                  <a:pt x="225907" y="50131"/>
                </a:lnTo>
                <a:lnTo>
                  <a:pt x="219186" y="48421"/>
                </a:lnTo>
                <a:lnTo>
                  <a:pt x="212345" y="46983"/>
                </a:lnTo>
                <a:lnTo>
                  <a:pt x="205994" y="46088"/>
                </a:lnTo>
                <a:close/>
              </a:path>
              <a:path w="1676400" h="1238885">
                <a:moveTo>
                  <a:pt x="218948" y="24485"/>
                </a:moveTo>
                <a:lnTo>
                  <a:pt x="221972" y="29976"/>
                </a:lnTo>
                <a:lnTo>
                  <a:pt x="224853" y="37625"/>
                </a:lnTo>
                <a:lnTo>
                  <a:pt x="228020" y="45543"/>
                </a:lnTo>
                <a:lnTo>
                  <a:pt x="231902" y="51841"/>
                </a:lnTo>
                <a:lnTo>
                  <a:pt x="331951" y="51841"/>
                </a:lnTo>
                <a:lnTo>
                  <a:pt x="293541" y="30238"/>
                </a:lnTo>
                <a:lnTo>
                  <a:pt x="250571" y="30238"/>
                </a:lnTo>
                <a:lnTo>
                  <a:pt x="242700" y="28430"/>
                </a:lnTo>
                <a:lnTo>
                  <a:pt x="234473" y="27633"/>
                </a:lnTo>
                <a:lnTo>
                  <a:pt x="226389" y="26700"/>
                </a:lnTo>
                <a:lnTo>
                  <a:pt x="218948" y="24485"/>
                </a:lnTo>
                <a:close/>
              </a:path>
              <a:path w="1676400" h="1238885">
                <a:moveTo>
                  <a:pt x="239014" y="8648"/>
                </a:moveTo>
                <a:lnTo>
                  <a:pt x="244094" y="14401"/>
                </a:lnTo>
                <a:lnTo>
                  <a:pt x="249174" y="25920"/>
                </a:lnTo>
                <a:lnTo>
                  <a:pt x="250571" y="30238"/>
                </a:lnTo>
                <a:lnTo>
                  <a:pt x="293541" y="30238"/>
                </a:lnTo>
                <a:lnTo>
                  <a:pt x="260256" y="11518"/>
                </a:lnTo>
                <a:lnTo>
                  <a:pt x="249809" y="11518"/>
                </a:lnTo>
                <a:lnTo>
                  <a:pt x="239014" y="8648"/>
                </a:lnTo>
                <a:close/>
              </a:path>
              <a:path w="1676400" h="1238885">
                <a:moveTo>
                  <a:pt x="239776" y="0"/>
                </a:moveTo>
                <a:lnTo>
                  <a:pt x="243332" y="4318"/>
                </a:lnTo>
                <a:lnTo>
                  <a:pt x="247015" y="9359"/>
                </a:lnTo>
                <a:lnTo>
                  <a:pt x="249809" y="11518"/>
                </a:lnTo>
                <a:lnTo>
                  <a:pt x="260256" y="11518"/>
                </a:lnTo>
                <a:lnTo>
                  <a:pt x="239776" y="0"/>
                </a:lnTo>
                <a:close/>
              </a:path>
            </a:pathLst>
          </a:custGeom>
          <a:solidFill>
            <a:srgbClr val="1EC0C8"/>
          </a:solidFill>
        </p:spPr>
        <p:txBody>
          <a:bodyPr wrap="square" lIns="0" tIns="0" rIns="0" bIns="0" rtlCol="0"/>
          <a:lstStyle/>
          <a:p>
            <a:endParaRPr/>
          </a:p>
        </p:txBody>
      </p:sp>
      <p:sp>
        <p:nvSpPr>
          <p:cNvPr id="8" name="object 8"/>
          <p:cNvSpPr txBox="1">
            <a:spLocks noGrp="1"/>
          </p:cNvSpPr>
          <p:nvPr>
            <p:ph type="title"/>
          </p:nvPr>
        </p:nvSpPr>
        <p:spPr>
          <a:xfrm>
            <a:off x="7147762" y="1181341"/>
            <a:ext cx="6650788" cy="762388"/>
          </a:xfrm>
          <a:prstGeom prst="rect">
            <a:avLst/>
          </a:prstGeom>
        </p:spPr>
        <p:txBody>
          <a:bodyPr vert="horz" wrap="square" lIns="0" tIns="15875" rIns="0" bIns="0" rtlCol="0">
            <a:spAutoFit/>
          </a:bodyPr>
          <a:lstStyle/>
          <a:p>
            <a:pPr marL="12700">
              <a:lnSpc>
                <a:spcPct val="100000"/>
              </a:lnSpc>
              <a:spcBef>
                <a:spcPts val="125"/>
              </a:spcBef>
            </a:pPr>
            <a:r>
              <a:rPr lang="en-US" sz="4850" spc="204" dirty="0" err="1">
                <a:solidFill>
                  <a:srgbClr val="561EC5"/>
                </a:solidFill>
                <a:latin typeface="Cambria"/>
                <a:cs typeface="Cambria"/>
              </a:rPr>
              <a:t>Contexte</a:t>
            </a:r>
            <a:r>
              <a:rPr lang="en-US" sz="4850" spc="-5" dirty="0">
                <a:solidFill>
                  <a:srgbClr val="561EC5"/>
                </a:solidFill>
                <a:latin typeface="Cambria"/>
                <a:cs typeface="Cambria"/>
              </a:rPr>
              <a:t> </a:t>
            </a:r>
            <a:r>
              <a:rPr lang="en-US" sz="4850" spc="75" dirty="0">
                <a:solidFill>
                  <a:srgbClr val="561EC5"/>
                </a:solidFill>
                <a:latin typeface="Cambria"/>
                <a:cs typeface="Cambria"/>
              </a:rPr>
              <a:t>et</a:t>
            </a:r>
            <a:r>
              <a:rPr lang="en-US" sz="4850" spc="-5" dirty="0">
                <a:solidFill>
                  <a:srgbClr val="561EC5"/>
                </a:solidFill>
                <a:latin typeface="Cambria"/>
                <a:cs typeface="Cambria"/>
              </a:rPr>
              <a:t> </a:t>
            </a:r>
            <a:r>
              <a:rPr lang="en-US" sz="4850" spc="195" dirty="0" err="1">
                <a:solidFill>
                  <a:srgbClr val="561EC5"/>
                </a:solidFill>
                <a:latin typeface="Cambria"/>
                <a:cs typeface="Cambria"/>
              </a:rPr>
              <a:t>Objectifs</a:t>
            </a:r>
            <a:endParaRPr lang="en-US" sz="4850" dirty="0">
              <a:latin typeface="Cambria"/>
              <a:cs typeface="Cambria"/>
            </a:endParaRPr>
          </a:p>
        </p:txBody>
      </p:sp>
      <p:sp>
        <p:nvSpPr>
          <p:cNvPr id="9" name="object 9"/>
          <p:cNvSpPr txBox="1"/>
          <p:nvPr/>
        </p:nvSpPr>
        <p:spPr>
          <a:xfrm>
            <a:off x="7163701" y="2157482"/>
            <a:ext cx="8401685" cy="4478277"/>
          </a:xfrm>
          <a:prstGeom prst="rect">
            <a:avLst/>
          </a:prstGeom>
        </p:spPr>
        <p:txBody>
          <a:bodyPr vert="horz" wrap="square" lIns="0" tIns="12700" rIns="0" bIns="0" rtlCol="0">
            <a:spAutoFit/>
          </a:bodyPr>
          <a:lstStyle/>
          <a:p>
            <a:pPr marL="12700" marR="5080">
              <a:lnSpc>
                <a:spcPct val="115900"/>
              </a:lnSpc>
              <a:spcBef>
                <a:spcPts val="100"/>
              </a:spcBef>
            </a:pPr>
            <a:r>
              <a:rPr lang="fr-FR" sz="2800" dirty="0"/>
              <a:t>Ce projet consiste à développer un système de gestion des interventions sur les réclamations internes, visant à automatiser le traitement, optimiser le suivi et améliorer la réactivité des entreprises. OUSGR propose une solution moderne, sécurisée et intuitive, basée sur les technologies </a:t>
            </a:r>
            <a:r>
              <a:rPr lang="fr-FR" sz="2800" dirty="0" err="1"/>
              <a:t>Laravel</a:t>
            </a:r>
            <a:r>
              <a:rPr lang="fr-FR" sz="2800" dirty="0"/>
              <a:t> et React.js, permettant aux utilisateurs de soumettre et suivre leurs réclamations facilement, tout en offrant aux administrateurs des outils d’analyse et de décision efficaces.</a:t>
            </a:r>
            <a:endParaRPr lang="fr-FR" sz="2800" dirty="0">
              <a:latin typeface="Arial MT"/>
              <a:cs typeface="Arial MT"/>
            </a:endParaRPr>
          </a:p>
        </p:txBody>
      </p:sp>
      <p:pic>
        <p:nvPicPr>
          <p:cNvPr id="11" name="Picture 10">
            <a:extLst>
              <a:ext uri="{FF2B5EF4-FFF2-40B4-BE49-F238E27FC236}">
                <a16:creationId xmlns:a16="http://schemas.microsoft.com/office/drawing/2014/main" id="{EB6D3752-1D72-1EFF-91FE-32B063DB058F}"/>
              </a:ext>
            </a:extLst>
          </p:cNvPr>
          <p:cNvPicPr>
            <a:picLocks noChangeAspect="1"/>
          </p:cNvPicPr>
          <p:nvPr/>
        </p:nvPicPr>
        <p:blipFill>
          <a:blip r:embed="rId3"/>
          <a:stretch>
            <a:fillRect/>
          </a:stretch>
        </p:blipFill>
        <p:spPr>
          <a:xfrm>
            <a:off x="1782519" y="1159423"/>
            <a:ext cx="5105400" cy="7648575"/>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5600" y="9320399"/>
            <a:ext cx="15431122" cy="259715"/>
            <a:chOff x="1425600" y="9320399"/>
            <a:chExt cx="15431122" cy="259715"/>
          </a:xfrm>
        </p:grpSpPr>
        <p:sp>
          <p:nvSpPr>
            <p:cNvPr id="3" name="object 3"/>
            <p:cNvSpPr/>
            <p:nvPr/>
          </p:nvSpPr>
          <p:spPr>
            <a:xfrm>
              <a:off x="1425600" y="9320399"/>
              <a:ext cx="5144770" cy="259715"/>
            </a:xfrm>
            <a:custGeom>
              <a:avLst/>
              <a:gdLst/>
              <a:ahLst/>
              <a:cxnLst/>
              <a:rect l="l" t="t" r="r" b="b"/>
              <a:pathLst>
                <a:path w="5144770" h="259715">
                  <a:moveTo>
                    <a:pt x="5144363" y="0"/>
                  </a:moveTo>
                  <a:lnTo>
                    <a:pt x="0" y="0"/>
                  </a:lnTo>
                  <a:lnTo>
                    <a:pt x="0" y="259109"/>
                  </a:lnTo>
                  <a:lnTo>
                    <a:pt x="2572537" y="259109"/>
                  </a:lnTo>
                  <a:lnTo>
                    <a:pt x="5144363" y="259109"/>
                  </a:lnTo>
                  <a:lnTo>
                    <a:pt x="5144363" y="0"/>
                  </a:lnTo>
                  <a:close/>
                </a:path>
              </a:pathLst>
            </a:custGeom>
            <a:solidFill>
              <a:srgbClr val="10100F"/>
            </a:solidFill>
          </p:spPr>
          <p:txBody>
            <a:bodyPr wrap="square" lIns="0" tIns="0" rIns="0" bIns="0" rtlCol="0"/>
            <a:lstStyle/>
            <a:p>
              <a:endParaRPr/>
            </a:p>
          </p:txBody>
        </p:sp>
        <p:sp>
          <p:nvSpPr>
            <p:cNvPr id="4" name="object 4"/>
            <p:cNvSpPr/>
            <p:nvPr/>
          </p:nvSpPr>
          <p:spPr>
            <a:xfrm>
              <a:off x="6570675" y="9320399"/>
              <a:ext cx="5144770" cy="259715"/>
            </a:xfrm>
            <a:custGeom>
              <a:avLst/>
              <a:gdLst/>
              <a:ahLst/>
              <a:cxnLst/>
              <a:rect l="l" t="t" r="r" b="b"/>
              <a:pathLst>
                <a:path w="5144770" h="259715">
                  <a:moveTo>
                    <a:pt x="5144363" y="0"/>
                  </a:moveTo>
                  <a:lnTo>
                    <a:pt x="0" y="0"/>
                  </a:lnTo>
                  <a:lnTo>
                    <a:pt x="0" y="259109"/>
                  </a:lnTo>
                  <a:lnTo>
                    <a:pt x="2572550" y="259109"/>
                  </a:lnTo>
                  <a:lnTo>
                    <a:pt x="5144363" y="259109"/>
                  </a:lnTo>
                  <a:lnTo>
                    <a:pt x="5144363" y="0"/>
                  </a:lnTo>
                  <a:close/>
                </a:path>
              </a:pathLst>
            </a:custGeom>
            <a:solidFill>
              <a:srgbClr val="8C54FC"/>
            </a:solidFill>
          </p:spPr>
          <p:txBody>
            <a:bodyPr wrap="square" lIns="0" tIns="0" rIns="0" bIns="0" rtlCol="0"/>
            <a:lstStyle/>
            <a:p>
              <a:endParaRPr dirty="0"/>
            </a:p>
          </p:txBody>
        </p:sp>
        <p:sp>
          <p:nvSpPr>
            <p:cNvPr id="5" name="object 5"/>
            <p:cNvSpPr/>
            <p:nvPr/>
          </p:nvSpPr>
          <p:spPr>
            <a:xfrm>
              <a:off x="11715762" y="9320399"/>
              <a:ext cx="5140960" cy="257175"/>
            </a:xfrm>
            <a:custGeom>
              <a:avLst/>
              <a:gdLst/>
              <a:ahLst/>
              <a:cxnLst/>
              <a:rect l="l" t="t" r="r" b="b"/>
              <a:pathLst>
                <a:path w="5140959" h="257175">
                  <a:moveTo>
                    <a:pt x="5140336" y="0"/>
                  </a:moveTo>
                  <a:lnTo>
                    <a:pt x="0" y="0"/>
                  </a:lnTo>
                  <a:lnTo>
                    <a:pt x="0" y="257174"/>
                  </a:lnTo>
                  <a:lnTo>
                    <a:pt x="5140336" y="257174"/>
                  </a:lnTo>
                  <a:lnTo>
                    <a:pt x="5140336" y="0"/>
                  </a:lnTo>
                  <a:close/>
                </a:path>
              </a:pathLst>
            </a:custGeom>
            <a:solidFill>
              <a:srgbClr val="F97BDC"/>
            </a:solidFill>
          </p:spPr>
          <p:txBody>
            <a:bodyPr wrap="square" lIns="0" tIns="0" rIns="0" bIns="0" rtlCol="0"/>
            <a:lstStyle/>
            <a:p>
              <a:endParaRPr/>
            </a:p>
          </p:txBody>
        </p:sp>
      </p:grpSp>
      <p:sp>
        <p:nvSpPr>
          <p:cNvPr id="6" name="object 6"/>
          <p:cNvSpPr/>
          <p:nvPr/>
        </p:nvSpPr>
        <p:spPr>
          <a:xfrm>
            <a:off x="16611093" y="0"/>
            <a:ext cx="1676400" cy="1238885"/>
          </a:xfrm>
          <a:custGeom>
            <a:avLst/>
            <a:gdLst/>
            <a:ahLst/>
            <a:cxnLst/>
            <a:rect l="l" t="t" r="r" b="b"/>
            <a:pathLst>
              <a:path w="1676400" h="1238885">
                <a:moveTo>
                  <a:pt x="45386" y="330391"/>
                </a:moveTo>
                <a:lnTo>
                  <a:pt x="40544" y="342541"/>
                </a:lnTo>
                <a:lnTo>
                  <a:pt x="45656" y="361982"/>
                </a:lnTo>
                <a:lnTo>
                  <a:pt x="51816" y="383044"/>
                </a:lnTo>
                <a:lnTo>
                  <a:pt x="37909" y="383336"/>
                </a:lnTo>
                <a:lnTo>
                  <a:pt x="25527" y="384302"/>
                </a:lnTo>
                <a:lnTo>
                  <a:pt x="13525" y="386077"/>
                </a:lnTo>
                <a:lnTo>
                  <a:pt x="762" y="388797"/>
                </a:lnTo>
                <a:lnTo>
                  <a:pt x="6024" y="395527"/>
                </a:lnTo>
                <a:lnTo>
                  <a:pt x="10572" y="403199"/>
                </a:lnTo>
                <a:lnTo>
                  <a:pt x="15263" y="410871"/>
                </a:lnTo>
                <a:lnTo>
                  <a:pt x="20955" y="417601"/>
                </a:lnTo>
                <a:lnTo>
                  <a:pt x="15875" y="418325"/>
                </a:lnTo>
                <a:lnTo>
                  <a:pt x="3683" y="419049"/>
                </a:lnTo>
                <a:lnTo>
                  <a:pt x="0" y="419760"/>
                </a:lnTo>
                <a:lnTo>
                  <a:pt x="762" y="423367"/>
                </a:lnTo>
                <a:lnTo>
                  <a:pt x="1524" y="428409"/>
                </a:lnTo>
                <a:lnTo>
                  <a:pt x="3683" y="434886"/>
                </a:lnTo>
                <a:lnTo>
                  <a:pt x="1432052" y="1238402"/>
                </a:lnTo>
                <a:lnTo>
                  <a:pt x="1430740" y="1228921"/>
                </a:lnTo>
                <a:lnTo>
                  <a:pt x="1431940" y="1220316"/>
                </a:lnTo>
                <a:lnTo>
                  <a:pt x="1436784" y="1213193"/>
                </a:lnTo>
                <a:lnTo>
                  <a:pt x="1446403" y="1208163"/>
                </a:lnTo>
                <a:lnTo>
                  <a:pt x="1442509" y="1195449"/>
                </a:lnTo>
                <a:lnTo>
                  <a:pt x="1439354" y="1183141"/>
                </a:lnTo>
                <a:lnTo>
                  <a:pt x="1436866" y="1171105"/>
                </a:lnTo>
                <a:lnTo>
                  <a:pt x="1434973" y="1159205"/>
                </a:lnTo>
                <a:lnTo>
                  <a:pt x="1451446" y="1159205"/>
                </a:lnTo>
                <a:lnTo>
                  <a:pt x="1466421" y="1154611"/>
                </a:lnTo>
                <a:lnTo>
                  <a:pt x="1481889" y="1147760"/>
                </a:lnTo>
                <a:lnTo>
                  <a:pt x="1496822" y="1141920"/>
                </a:lnTo>
                <a:lnTo>
                  <a:pt x="1494174" y="1126451"/>
                </a:lnTo>
                <a:lnTo>
                  <a:pt x="1489551" y="1112132"/>
                </a:lnTo>
                <a:lnTo>
                  <a:pt x="1484784" y="1098490"/>
                </a:lnTo>
                <a:lnTo>
                  <a:pt x="1481709" y="1085049"/>
                </a:lnTo>
                <a:lnTo>
                  <a:pt x="1493867" y="1082977"/>
                </a:lnTo>
                <a:lnTo>
                  <a:pt x="1524268" y="1082977"/>
                </a:lnTo>
                <a:lnTo>
                  <a:pt x="1532890" y="1082167"/>
                </a:lnTo>
                <a:lnTo>
                  <a:pt x="1533439" y="1068979"/>
                </a:lnTo>
                <a:lnTo>
                  <a:pt x="1534048" y="1055522"/>
                </a:lnTo>
                <a:lnTo>
                  <a:pt x="1533157" y="1042065"/>
                </a:lnTo>
                <a:lnTo>
                  <a:pt x="1529207" y="1028877"/>
                </a:lnTo>
                <a:lnTo>
                  <a:pt x="1541528" y="1026147"/>
                </a:lnTo>
                <a:lnTo>
                  <a:pt x="1554241" y="1025910"/>
                </a:lnTo>
                <a:lnTo>
                  <a:pt x="1577801" y="1025910"/>
                </a:lnTo>
                <a:lnTo>
                  <a:pt x="1576570" y="1017362"/>
                </a:lnTo>
                <a:lnTo>
                  <a:pt x="1573720" y="1004762"/>
                </a:lnTo>
                <a:lnTo>
                  <a:pt x="1571156" y="991621"/>
                </a:lnTo>
                <a:lnTo>
                  <a:pt x="1570355" y="978484"/>
                </a:lnTo>
                <a:lnTo>
                  <a:pt x="1600637" y="978484"/>
                </a:lnTo>
                <a:lnTo>
                  <a:pt x="1597677" y="970549"/>
                </a:lnTo>
                <a:lnTo>
                  <a:pt x="1591198" y="959491"/>
                </a:lnTo>
                <a:lnTo>
                  <a:pt x="1584172" y="948566"/>
                </a:lnTo>
                <a:lnTo>
                  <a:pt x="1578229" y="937437"/>
                </a:lnTo>
                <a:lnTo>
                  <a:pt x="1613827" y="937437"/>
                </a:lnTo>
                <a:lnTo>
                  <a:pt x="1613739" y="935408"/>
                </a:lnTo>
                <a:lnTo>
                  <a:pt x="1612773" y="929525"/>
                </a:lnTo>
                <a:lnTo>
                  <a:pt x="1620587" y="928723"/>
                </a:lnTo>
                <a:lnTo>
                  <a:pt x="1629949" y="926371"/>
                </a:lnTo>
                <a:lnTo>
                  <a:pt x="1639169" y="924155"/>
                </a:lnTo>
                <a:lnTo>
                  <a:pt x="1646555" y="923759"/>
                </a:lnTo>
                <a:lnTo>
                  <a:pt x="1642907" y="914705"/>
                </a:lnTo>
                <a:lnTo>
                  <a:pt x="1641094" y="904771"/>
                </a:lnTo>
                <a:lnTo>
                  <a:pt x="1640232" y="895511"/>
                </a:lnTo>
                <a:lnTo>
                  <a:pt x="1639443" y="888479"/>
                </a:lnTo>
                <a:lnTo>
                  <a:pt x="1645193" y="887354"/>
                </a:lnTo>
                <a:lnTo>
                  <a:pt x="1658838" y="882403"/>
                </a:lnTo>
                <a:lnTo>
                  <a:pt x="1664589" y="881278"/>
                </a:lnTo>
                <a:lnTo>
                  <a:pt x="1659669" y="861224"/>
                </a:lnTo>
                <a:lnTo>
                  <a:pt x="1653714" y="841775"/>
                </a:lnTo>
                <a:lnTo>
                  <a:pt x="1651926" y="824078"/>
                </a:lnTo>
                <a:lnTo>
                  <a:pt x="1658767" y="810729"/>
                </a:lnTo>
                <a:lnTo>
                  <a:pt x="1657350" y="810729"/>
                </a:lnTo>
                <a:lnTo>
                  <a:pt x="1659509" y="809282"/>
                </a:lnTo>
                <a:lnTo>
                  <a:pt x="1665986" y="809282"/>
                </a:lnTo>
                <a:lnTo>
                  <a:pt x="1676146" y="807847"/>
                </a:lnTo>
                <a:lnTo>
                  <a:pt x="828662" y="331203"/>
                </a:lnTo>
                <a:lnTo>
                  <a:pt x="69088" y="331203"/>
                </a:lnTo>
                <a:lnTo>
                  <a:pt x="45386" y="330391"/>
                </a:lnTo>
                <a:close/>
              </a:path>
              <a:path w="1676400" h="1238885">
                <a:moveTo>
                  <a:pt x="1451446" y="1159205"/>
                </a:moveTo>
                <a:lnTo>
                  <a:pt x="1434973" y="1159205"/>
                </a:lnTo>
                <a:lnTo>
                  <a:pt x="1450691" y="1159437"/>
                </a:lnTo>
                <a:lnTo>
                  <a:pt x="1451446" y="1159205"/>
                </a:lnTo>
                <a:close/>
              </a:path>
              <a:path w="1676400" h="1238885">
                <a:moveTo>
                  <a:pt x="1524268" y="1082977"/>
                </a:moveTo>
                <a:lnTo>
                  <a:pt x="1493867" y="1082977"/>
                </a:lnTo>
                <a:lnTo>
                  <a:pt x="1506489" y="1083065"/>
                </a:lnTo>
                <a:lnTo>
                  <a:pt x="1519517" y="1083424"/>
                </a:lnTo>
                <a:lnTo>
                  <a:pt x="1524268" y="1082977"/>
                </a:lnTo>
                <a:close/>
              </a:path>
              <a:path w="1676400" h="1238885">
                <a:moveTo>
                  <a:pt x="1577801" y="1025910"/>
                </a:moveTo>
                <a:lnTo>
                  <a:pt x="1554241" y="1025910"/>
                </a:lnTo>
                <a:lnTo>
                  <a:pt x="1566693" y="1027157"/>
                </a:lnTo>
                <a:lnTo>
                  <a:pt x="1578229" y="1028877"/>
                </a:lnTo>
                <a:lnTo>
                  <a:pt x="1577801" y="1025910"/>
                </a:lnTo>
                <a:close/>
              </a:path>
              <a:path w="1676400" h="1238885">
                <a:moveTo>
                  <a:pt x="1601467" y="980709"/>
                </a:moveTo>
                <a:lnTo>
                  <a:pt x="1595286" y="980709"/>
                </a:lnTo>
                <a:lnTo>
                  <a:pt x="1601978" y="982078"/>
                </a:lnTo>
                <a:lnTo>
                  <a:pt x="1601467" y="980709"/>
                </a:lnTo>
                <a:close/>
              </a:path>
              <a:path w="1676400" h="1238885">
                <a:moveTo>
                  <a:pt x="1600637" y="978484"/>
                </a:moveTo>
                <a:lnTo>
                  <a:pt x="1570355" y="978484"/>
                </a:lnTo>
                <a:lnTo>
                  <a:pt x="1578189" y="980667"/>
                </a:lnTo>
                <a:lnTo>
                  <a:pt x="1586928" y="980824"/>
                </a:lnTo>
                <a:lnTo>
                  <a:pt x="1595286" y="980709"/>
                </a:lnTo>
                <a:lnTo>
                  <a:pt x="1601467" y="980709"/>
                </a:lnTo>
                <a:lnTo>
                  <a:pt x="1600637" y="978484"/>
                </a:lnTo>
                <a:close/>
              </a:path>
              <a:path w="1676400" h="1238885">
                <a:moveTo>
                  <a:pt x="1613827" y="937437"/>
                </a:moveTo>
                <a:lnTo>
                  <a:pt x="1578229" y="937437"/>
                </a:lnTo>
                <a:lnTo>
                  <a:pt x="1588039" y="941273"/>
                </a:lnTo>
                <a:lnTo>
                  <a:pt x="1597850" y="945988"/>
                </a:lnTo>
                <a:lnTo>
                  <a:pt x="1607375" y="951107"/>
                </a:lnTo>
                <a:lnTo>
                  <a:pt x="1616329" y="956157"/>
                </a:lnTo>
                <a:lnTo>
                  <a:pt x="1614576" y="949060"/>
                </a:lnTo>
                <a:lnTo>
                  <a:pt x="1614027" y="942032"/>
                </a:lnTo>
                <a:lnTo>
                  <a:pt x="1613827" y="937437"/>
                </a:lnTo>
                <a:close/>
              </a:path>
              <a:path w="1676400" h="1238885">
                <a:moveTo>
                  <a:pt x="1659509" y="809282"/>
                </a:moveTo>
                <a:lnTo>
                  <a:pt x="1657350" y="810729"/>
                </a:lnTo>
                <a:lnTo>
                  <a:pt x="1658900" y="810470"/>
                </a:lnTo>
                <a:lnTo>
                  <a:pt x="1659509" y="809282"/>
                </a:lnTo>
                <a:close/>
              </a:path>
              <a:path w="1676400" h="1238885">
                <a:moveTo>
                  <a:pt x="1658900" y="810470"/>
                </a:moveTo>
                <a:lnTo>
                  <a:pt x="1657350" y="810729"/>
                </a:lnTo>
                <a:lnTo>
                  <a:pt x="1658767" y="810729"/>
                </a:lnTo>
                <a:lnTo>
                  <a:pt x="1658900" y="810470"/>
                </a:lnTo>
                <a:close/>
              </a:path>
              <a:path w="1676400" h="1238885">
                <a:moveTo>
                  <a:pt x="1665986" y="809282"/>
                </a:moveTo>
                <a:lnTo>
                  <a:pt x="1659509" y="809282"/>
                </a:lnTo>
                <a:lnTo>
                  <a:pt x="1658900" y="810470"/>
                </a:lnTo>
                <a:lnTo>
                  <a:pt x="1665986" y="809282"/>
                </a:lnTo>
                <a:close/>
              </a:path>
              <a:path w="1676400" h="1238885">
                <a:moveTo>
                  <a:pt x="84201" y="304558"/>
                </a:moveTo>
                <a:lnTo>
                  <a:pt x="79883" y="305282"/>
                </a:lnTo>
                <a:lnTo>
                  <a:pt x="74435" y="307207"/>
                </a:lnTo>
                <a:lnTo>
                  <a:pt x="71262" y="308792"/>
                </a:lnTo>
                <a:lnTo>
                  <a:pt x="67542" y="310242"/>
                </a:lnTo>
                <a:lnTo>
                  <a:pt x="60452" y="311759"/>
                </a:lnTo>
                <a:lnTo>
                  <a:pt x="64770" y="317525"/>
                </a:lnTo>
                <a:lnTo>
                  <a:pt x="64770" y="323278"/>
                </a:lnTo>
                <a:lnTo>
                  <a:pt x="69088" y="331203"/>
                </a:lnTo>
                <a:lnTo>
                  <a:pt x="828662" y="331203"/>
                </a:lnTo>
                <a:lnTo>
                  <a:pt x="787701" y="308165"/>
                </a:lnTo>
                <a:lnTo>
                  <a:pt x="90043" y="308165"/>
                </a:lnTo>
                <a:lnTo>
                  <a:pt x="84201" y="304558"/>
                </a:lnTo>
                <a:close/>
              </a:path>
              <a:path w="1676400" h="1238885">
                <a:moveTo>
                  <a:pt x="95123" y="298805"/>
                </a:moveTo>
                <a:lnTo>
                  <a:pt x="93599" y="301675"/>
                </a:lnTo>
                <a:lnTo>
                  <a:pt x="98679" y="307441"/>
                </a:lnTo>
                <a:lnTo>
                  <a:pt x="94361" y="307441"/>
                </a:lnTo>
                <a:lnTo>
                  <a:pt x="90043" y="308165"/>
                </a:lnTo>
                <a:lnTo>
                  <a:pt x="787701" y="308165"/>
                </a:lnTo>
                <a:lnTo>
                  <a:pt x="780023" y="303847"/>
                </a:lnTo>
                <a:lnTo>
                  <a:pt x="108077" y="303847"/>
                </a:lnTo>
                <a:lnTo>
                  <a:pt x="105156" y="301675"/>
                </a:lnTo>
                <a:lnTo>
                  <a:pt x="95123" y="298805"/>
                </a:lnTo>
                <a:close/>
              </a:path>
              <a:path w="1676400" h="1238885">
                <a:moveTo>
                  <a:pt x="125984" y="195122"/>
                </a:moveTo>
                <a:lnTo>
                  <a:pt x="126746" y="201599"/>
                </a:lnTo>
                <a:lnTo>
                  <a:pt x="126746" y="207365"/>
                </a:lnTo>
                <a:lnTo>
                  <a:pt x="130302" y="214566"/>
                </a:lnTo>
                <a:lnTo>
                  <a:pt x="123513" y="220165"/>
                </a:lnTo>
                <a:lnTo>
                  <a:pt x="114174" y="230563"/>
                </a:lnTo>
                <a:lnTo>
                  <a:pt x="107315" y="236169"/>
                </a:lnTo>
                <a:lnTo>
                  <a:pt x="112954" y="253400"/>
                </a:lnTo>
                <a:lnTo>
                  <a:pt x="111283" y="267665"/>
                </a:lnTo>
                <a:lnTo>
                  <a:pt x="110136" y="282739"/>
                </a:lnTo>
                <a:lnTo>
                  <a:pt x="117348" y="302399"/>
                </a:lnTo>
                <a:lnTo>
                  <a:pt x="108077" y="303847"/>
                </a:lnTo>
                <a:lnTo>
                  <a:pt x="780023" y="303847"/>
                </a:lnTo>
                <a:lnTo>
                  <a:pt x="588804" y="196301"/>
                </a:lnTo>
                <a:lnTo>
                  <a:pt x="140896" y="196301"/>
                </a:lnTo>
                <a:lnTo>
                  <a:pt x="125984" y="195122"/>
                </a:lnTo>
                <a:close/>
              </a:path>
              <a:path w="1676400" h="1238885">
                <a:moveTo>
                  <a:pt x="159131" y="173520"/>
                </a:moveTo>
                <a:lnTo>
                  <a:pt x="158005" y="186514"/>
                </a:lnTo>
                <a:lnTo>
                  <a:pt x="151749" y="193770"/>
                </a:lnTo>
                <a:lnTo>
                  <a:pt x="140896" y="196301"/>
                </a:lnTo>
                <a:lnTo>
                  <a:pt x="588804" y="196301"/>
                </a:lnTo>
                <a:lnTo>
                  <a:pt x="553424" y="176403"/>
                </a:lnTo>
                <a:lnTo>
                  <a:pt x="169164" y="176403"/>
                </a:lnTo>
                <a:lnTo>
                  <a:pt x="161290" y="174244"/>
                </a:lnTo>
                <a:lnTo>
                  <a:pt x="159131" y="173520"/>
                </a:lnTo>
                <a:close/>
              </a:path>
              <a:path w="1676400" h="1238885">
                <a:moveTo>
                  <a:pt x="188722" y="56159"/>
                </a:moveTo>
                <a:lnTo>
                  <a:pt x="196990" y="72361"/>
                </a:lnTo>
                <a:lnTo>
                  <a:pt x="200390" y="87480"/>
                </a:lnTo>
                <a:lnTo>
                  <a:pt x="200812" y="101518"/>
                </a:lnTo>
                <a:lnTo>
                  <a:pt x="200152" y="114477"/>
                </a:lnTo>
                <a:lnTo>
                  <a:pt x="189001" y="118409"/>
                </a:lnTo>
                <a:lnTo>
                  <a:pt x="183340" y="121596"/>
                </a:lnTo>
                <a:lnTo>
                  <a:pt x="179417" y="125725"/>
                </a:lnTo>
                <a:lnTo>
                  <a:pt x="173482" y="132486"/>
                </a:lnTo>
                <a:lnTo>
                  <a:pt x="169926" y="132486"/>
                </a:lnTo>
                <a:lnTo>
                  <a:pt x="160528" y="133197"/>
                </a:lnTo>
                <a:lnTo>
                  <a:pt x="156972" y="134645"/>
                </a:lnTo>
                <a:lnTo>
                  <a:pt x="162724" y="143857"/>
                </a:lnTo>
                <a:lnTo>
                  <a:pt x="166703" y="154354"/>
                </a:lnTo>
                <a:lnTo>
                  <a:pt x="170134" y="164715"/>
                </a:lnTo>
                <a:lnTo>
                  <a:pt x="174244" y="173520"/>
                </a:lnTo>
                <a:lnTo>
                  <a:pt x="169164" y="176403"/>
                </a:lnTo>
                <a:lnTo>
                  <a:pt x="553424" y="176403"/>
                </a:lnTo>
                <a:lnTo>
                  <a:pt x="348593" y="61201"/>
                </a:lnTo>
                <a:lnTo>
                  <a:pt x="213868" y="61201"/>
                </a:lnTo>
                <a:lnTo>
                  <a:pt x="200199" y="58142"/>
                </a:lnTo>
                <a:lnTo>
                  <a:pt x="194240" y="56948"/>
                </a:lnTo>
                <a:lnTo>
                  <a:pt x="188722" y="56159"/>
                </a:lnTo>
                <a:close/>
              </a:path>
              <a:path w="1676400" h="1238885">
                <a:moveTo>
                  <a:pt x="205994" y="46088"/>
                </a:moveTo>
                <a:lnTo>
                  <a:pt x="207391" y="51841"/>
                </a:lnTo>
                <a:lnTo>
                  <a:pt x="211709" y="57607"/>
                </a:lnTo>
                <a:lnTo>
                  <a:pt x="213868" y="61201"/>
                </a:lnTo>
                <a:lnTo>
                  <a:pt x="348593" y="61201"/>
                </a:lnTo>
                <a:lnTo>
                  <a:pt x="331951" y="51841"/>
                </a:lnTo>
                <a:lnTo>
                  <a:pt x="231902" y="51841"/>
                </a:lnTo>
                <a:lnTo>
                  <a:pt x="225907" y="50131"/>
                </a:lnTo>
                <a:lnTo>
                  <a:pt x="219186" y="48421"/>
                </a:lnTo>
                <a:lnTo>
                  <a:pt x="212345" y="46983"/>
                </a:lnTo>
                <a:lnTo>
                  <a:pt x="205994" y="46088"/>
                </a:lnTo>
                <a:close/>
              </a:path>
              <a:path w="1676400" h="1238885">
                <a:moveTo>
                  <a:pt x="218948" y="24485"/>
                </a:moveTo>
                <a:lnTo>
                  <a:pt x="221972" y="29976"/>
                </a:lnTo>
                <a:lnTo>
                  <a:pt x="224853" y="37625"/>
                </a:lnTo>
                <a:lnTo>
                  <a:pt x="228020" y="45543"/>
                </a:lnTo>
                <a:lnTo>
                  <a:pt x="231902" y="51841"/>
                </a:lnTo>
                <a:lnTo>
                  <a:pt x="331951" y="51841"/>
                </a:lnTo>
                <a:lnTo>
                  <a:pt x="293541" y="30238"/>
                </a:lnTo>
                <a:lnTo>
                  <a:pt x="250571" y="30238"/>
                </a:lnTo>
                <a:lnTo>
                  <a:pt x="242700" y="28430"/>
                </a:lnTo>
                <a:lnTo>
                  <a:pt x="234473" y="27633"/>
                </a:lnTo>
                <a:lnTo>
                  <a:pt x="226389" y="26700"/>
                </a:lnTo>
                <a:lnTo>
                  <a:pt x="218948" y="24485"/>
                </a:lnTo>
                <a:close/>
              </a:path>
              <a:path w="1676400" h="1238885">
                <a:moveTo>
                  <a:pt x="239014" y="8648"/>
                </a:moveTo>
                <a:lnTo>
                  <a:pt x="244094" y="14401"/>
                </a:lnTo>
                <a:lnTo>
                  <a:pt x="249174" y="25920"/>
                </a:lnTo>
                <a:lnTo>
                  <a:pt x="250571" y="30238"/>
                </a:lnTo>
                <a:lnTo>
                  <a:pt x="293541" y="30238"/>
                </a:lnTo>
                <a:lnTo>
                  <a:pt x="260256" y="11518"/>
                </a:lnTo>
                <a:lnTo>
                  <a:pt x="249809" y="11518"/>
                </a:lnTo>
                <a:lnTo>
                  <a:pt x="239014" y="8648"/>
                </a:lnTo>
                <a:close/>
              </a:path>
              <a:path w="1676400" h="1238885">
                <a:moveTo>
                  <a:pt x="239776" y="0"/>
                </a:moveTo>
                <a:lnTo>
                  <a:pt x="243332" y="4318"/>
                </a:lnTo>
                <a:lnTo>
                  <a:pt x="247015" y="9359"/>
                </a:lnTo>
                <a:lnTo>
                  <a:pt x="249809" y="11518"/>
                </a:lnTo>
                <a:lnTo>
                  <a:pt x="260256" y="11518"/>
                </a:lnTo>
                <a:lnTo>
                  <a:pt x="239776" y="0"/>
                </a:lnTo>
                <a:close/>
              </a:path>
            </a:pathLst>
          </a:custGeom>
          <a:solidFill>
            <a:srgbClr val="1EC0C8"/>
          </a:solidFill>
        </p:spPr>
        <p:txBody>
          <a:bodyPr wrap="square" lIns="0" tIns="0" rIns="0" bIns="0" rtlCol="0"/>
          <a:lstStyle/>
          <a:p>
            <a:endParaRPr/>
          </a:p>
        </p:txBody>
      </p:sp>
      <p:sp>
        <p:nvSpPr>
          <p:cNvPr id="8" name="object 8"/>
          <p:cNvSpPr txBox="1">
            <a:spLocks noGrp="1"/>
          </p:cNvSpPr>
          <p:nvPr>
            <p:ph type="title"/>
          </p:nvPr>
        </p:nvSpPr>
        <p:spPr>
          <a:xfrm>
            <a:off x="1835150" y="1655792"/>
            <a:ext cx="6311265" cy="768350"/>
          </a:xfrm>
          <a:prstGeom prst="rect">
            <a:avLst/>
          </a:prstGeom>
        </p:spPr>
        <p:txBody>
          <a:bodyPr vert="horz" wrap="square" lIns="0" tIns="15875" rIns="0" bIns="0" rtlCol="0">
            <a:spAutoFit/>
          </a:bodyPr>
          <a:lstStyle/>
          <a:p>
            <a:pPr marL="12700">
              <a:lnSpc>
                <a:spcPct val="100000"/>
              </a:lnSpc>
              <a:spcBef>
                <a:spcPts val="125"/>
              </a:spcBef>
            </a:pPr>
            <a:r>
              <a:rPr lang="en-US" sz="4850" spc="204" dirty="0">
                <a:solidFill>
                  <a:srgbClr val="561EC5"/>
                </a:solidFill>
                <a:latin typeface="Cambria"/>
                <a:cs typeface="Cambria"/>
              </a:rPr>
              <a:t>Problématique</a:t>
            </a:r>
            <a:endParaRPr lang="en-US" sz="4850" dirty="0">
              <a:latin typeface="Cambria"/>
              <a:cs typeface="Cambria"/>
            </a:endParaRPr>
          </a:p>
        </p:txBody>
      </p:sp>
      <p:sp>
        <p:nvSpPr>
          <p:cNvPr id="9" name="object 9"/>
          <p:cNvSpPr txBox="1"/>
          <p:nvPr/>
        </p:nvSpPr>
        <p:spPr>
          <a:xfrm>
            <a:off x="2901950" y="3473450"/>
            <a:ext cx="12496800" cy="2979277"/>
          </a:xfrm>
          <a:prstGeom prst="rect">
            <a:avLst/>
          </a:prstGeom>
        </p:spPr>
        <p:txBody>
          <a:bodyPr vert="horz" wrap="square" lIns="0" tIns="9525" rIns="0" bIns="0" rtlCol="0">
            <a:spAutoFit/>
          </a:bodyPr>
          <a:lstStyle/>
          <a:p>
            <a:pPr marL="469900" marR="5080" indent="-457200">
              <a:lnSpc>
                <a:spcPct val="114500"/>
              </a:lnSpc>
              <a:spcBef>
                <a:spcPts val="75"/>
              </a:spcBef>
              <a:buFont typeface="Wingdings" panose="05000000000000000000" pitchFamily="2" charset="2"/>
              <a:buChar char="Ø"/>
            </a:pPr>
            <a:r>
              <a:rPr lang="fr-FR" sz="2800" spc="-5" dirty="0">
                <a:solidFill>
                  <a:srgbClr val="10100F"/>
                </a:solidFill>
                <a:latin typeface="Arial MT"/>
                <a:cs typeface="Arial MT"/>
              </a:rPr>
              <a:t> </a:t>
            </a:r>
            <a:r>
              <a:rPr lang="fr-FR" sz="2800" dirty="0"/>
              <a:t>La gestion des réclamations internes reste souvent lente, peu structurée et difficile à suivre dans de nombreuses entreprises.</a:t>
            </a:r>
          </a:p>
          <a:p>
            <a:pPr marL="469900" marR="5080" indent="-457200">
              <a:lnSpc>
                <a:spcPct val="114500"/>
              </a:lnSpc>
              <a:spcBef>
                <a:spcPts val="75"/>
              </a:spcBef>
              <a:buFont typeface="Wingdings" panose="05000000000000000000" pitchFamily="2" charset="2"/>
              <a:buChar char="Ø"/>
            </a:pPr>
            <a:r>
              <a:rPr lang="fr-FR" sz="2800" dirty="0"/>
              <a:t>L'absence d'une solution numérique adaptée limite la réactivité des intervenants et nuit à la qualité du traitement des demandes.</a:t>
            </a:r>
          </a:p>
          <a:p>
            <a:pPr marL="469900" marR="5080" indent="-457200">
              <a:lnSpc>
                <a:spcPct val="114500"/>
              </a:lnSpc>
              <a:spcBef>
                <a:spcPts val="75"/>
              </a:spcBef>
              <a:buFont typeface="Wingdings" panose="05000000000000000000" pitchFamily="2" charset="2"/>
              <a:buChar char="Ø"/>
            </a:pPr>
            <a:r>
              <a:rPr lang="fr-FR" sz="2800" dirty="0"/>
              <a:t>Le défi est donc de concevoir un système moderne, sécurisé et intuitif permettant d’optimiser le suivi, la résolution et l’analyse des réclamations.</a:t>
            </a:r>
          </a:p>
        </p:txBody>
      </p:sp>
    </p:spTree>
    <p:extLst>
      <p:ext uri="{BB962C8B-B14F-4D97-AF65-F5344CB8AC3E}">
        <p14:creationId xmlns:p14="http://schemas.microsoft.com/office/powerpoint/2010/main" val="30330229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25600" y="9320399"/>
            <a:ext cx="15430500" cy="259715"/>
            <a:chOff x="1425600" y="9320399"/>
            <a:chExt cx="15430500" cy="259715"/>
          </a:xfrm>
        </p:grpSpPr>
        <p:sp>
          <p:nvSpPr>
            <p:cNvPr id="3" name="object 3"/>
            <p:cNvSpPr/>
            <p:nvPr/>
          </p:nvSpPr>
          <p:spPr>
            <a:xfrm>
              <a:off x="1425600" y="9320399"/>
              <a:ext cx="5144770" cy="259715"/>
            </a:xfrm>
            <a:custGeom>
              <a:avLst/>
              <a:gdLst/>
              <a:ahLst/>
              <a:cxnLst/>
              <a:rect l="l" t="t" r="r" b="b"/>
              <a:pathLst>
                <a:path w="5144770" h="259715">
                  <a:moveTo>
                    <a:pt x="5144363" y="0"/>
                  </a:moveTo>
                  <a:lnTo>
                    <a:pt x="0" y="0"/>
                  </a:lnTo>
                  <a:lnTo>
                    <a:pt x="0" y="259109"/>
                  </a:lnTo>
                  <a:lnTo>
                    <a:pt x="2572537" y="259109"/>
                  </a:lnTo>
                  <a:lnTo>
                    <a:pt x="5144363" y="259109"/>
                  </a:lnTo>
                  <a:lnTo>
                    <a:pt x="5144363" y="0"/>
                  </a:lnTo>
                  <a:close/>
                </a:path>
              </a:pathLst>
            </a:custGeom>
            <a:solidFill>
              <a:srgbClr val="10100F"/>
            </a:solidFill>
          </p:spPr>
          <p:txBody>
            <a:bodyPr wrap="square" lIns="0" tIns="0" rIns="0" bIns="0" rtlCol="0"/>
            <a:lstStyle/>
            <a:p>
              <a:endParaRPr/>
            </a:p>
          </p:txBody>
        </p:sp>
        <p:sp>
          <p:nvSpPr>
            <p:cNvPr id="4" name="object 4"/>
            <p:cNvSpPr/>
            <p:nvPr/>
          </p:nvSpPr>
          <p:spPr>
            <a:xfrm>
              <a:off x="6570675" y="9320399"/>
              <a:ext cx="5144770" cy="259715"/>
            </a:xfrm>
            <a:custGeom>
              <a:avLst/>
              <a:gdLst/>
              <a:ahLst/>
              <a:cxnLst/>
              <a:rect l="l" t="t" r="r" b="b"/>
              <a:pathLst>
                <a:path w="5144770" h="259715">
                  <a:moveTo>
                    <a:pt x="5144363" y="0"/>
                  </a:moveTo>
                  <a:lnTo>
                    <a:pt x="0" y="0"/>
                  </a:lnTo>
                  <a:lnTo>
                    <a:pt x="0" y="259109"/>
                  </a:lnTo>
                  <a:lnTo>
                    <a:pt x="2572550" y="259109"/>
                  </a:lnTo>
                  <a:lnTo>
                    <a:pt x="5144363" y="259109"/>
                  </a:lnTo>
                  <a:lnTo>
                    <a:pt x="5144363" y="0"/>
                  </a:lnTo>
                  <a:close/>
                </a:path>
              </a:pathLst>
            </a:custGeom>
            <a:solidFill>
              <a:srgbClr val="561EC5"/>
            </a:solidFill>
          </p:spPr>
          <p:txBody>
            <a:bodyPr wrap="square" lIns="0" tIns="0" rIns="0" bIns="0" rtlCol="0"/>
            <a:lstStyle/>
            <a:p>
              <a:endParaRPr/>
            </a:p>
          </p:txBody>
        </p:sp>
        <p:sp>
          <p:nvSpPr>
            <p:cNvPr id="5" name="object 5"/>
            <p:cNvSpPr/>
            <p:nvPr/>
          </p:nvSpPr>
          <p:spPr>
            <a:xfrm>
              <a:off x="11715762" y="9320399"/>
              <a:ext cx="5140960" cy="257175"/>
            </a:xfrm>
            <a:custGeom>
              <a:avLst/>
              <a:gdLst/>
              <a:ahLst/>
              <a:cxnLst/>
              <a:rect l="l" t="t" r="r" b="b"/>
              <a:pathLst>
                <a:path w="5140959" h="257175">
                  <a:moveTo>
                    <a:pt x="5140336" y="0"/>
                  </a:moveTo>
                  <a:lnTo>
                    <a:pt x="0" y="0"/>
                  </a:lnTo>
                  <a:lnTo>
                    <a:pt x="0" y="257174"/>
                  </a:lnTo>
                  <a:lnTo>
                    <a:pt x="5140336" y="257174"/>
                  </a:lnTo>
                  <a:lnTo>
                    <a:pt x="5140336" y="0"/>
                  </a:lnTo>
                  <a:close/>
                </a:path>
              </a:pathLst>
            </a:custGeom>
            <a:solidFill>
              <a:srgbClr val="1EC0C8"/>
            </a:solidFill>
          </p:spPr>
          <p:txBody>
            <a:bodyPr wrap="square" lIns="0" tIns="0" rIns="0" bIns="0" rtlCol="0"/>
            <a:lstStyle/>
            <a:p>
              <a:endParaRPr/>
            </a:p>
          </p:txBody>
        </p:sp>
      </p:grpSp>
      <p:sp>
        <p:nvSpPr>
          <p:cNvPr id="6" name="object 6"/>
          <p:cNvSpPr/>
          <p:nvPr/>
        </p:nvSpPr>
        <p:spPr>
          <a:xfrm>
            <a:off x="16611093" y="0"/>
            <a:ext cx="1676400" cy="1238885"/>
          </a:xfrm>
          <a:custGeom>
            <a:avLst/>
            <a:gdLst/>
            <a:ahLst/>
            <a:cxnLst/>
            <a:rect l="l" t="t" r="r" b="b"/>
            <a:pathLst>
              <a:path w="1676400" h="1238885">
                <a:moveTo>
                  <a:pt x="45386" y="330391"/>
                </a:moveTo>
                <a:lnTo>
                  <a:pt x="40544" y="342541"/>
                </a:lnTo>
                <a:lnTo>
                  <a:pt x="45656" y="361982"/>
                </a:lnTo>
                <a:lnTo>
                  <a:pt x="51816" y="383044"/>
                </a:lnTo>
                <a:lnTo>
                  <a:pt x="37909" y="383336"/>
                </a:lnTo>
                <a:lnTo>
                  <a:pt x="25527" y="384302"/>
                </a:lnTo>
                <a:lnTo>
                  <a:pt x="13525" y="386077"/>
                </a:lnTo>
                <a:lnTo>
                  <a:pt x="762" y="388797"/>
                </a:lnTo>
                <a:lnTo>
                  <a:pt x="6024" y="395527"/>
                </a:lnTo>
                <a:lnTo>
                  <a:pt x="10572" y="403199"/>
                </a:lnTo>
                <a:lnTo>
                  <a:pt x="15263" y="410871"/>
                </a:lnTo>
                <a:lnTo>
                  <a:pt x="20955" y="417601"/>
                </a:lnTo>
                <a:lnTo>
                  <a:pt x="15875" y="418325"/>
                </a:lnTo>
                <a:lnTo>
                  <a:pt x="3683" y="419049"/>
                </a:lnTo>
                <a:lnTo>
                  <a:pt x="0" y="419760"/>
                </a:lnTo>
                <a:lnTo>
                  <a:pt x="762" y="423367"/>
                </a:lnTo>
                <a:lnTo>
                  <a:pt x="1524" y="428409"/>
                </a:lnTo>
                <a:lnTo>
                  <a:pt x="3683" y="434886"/>
                </a:lnTo>
                <a:lnTo>
                  <a:pt x="1432052" y="1238402"/>
                </a:lnTo>
                <a:lnTo>
                  <a:pt x="1430740" y="1228921"/>
                </a:lnTo>
                <a:lnTo>
                  <a:pt x="1431940" y="1220316"/>
                </a:lnTo>
                <a:lnTo>
                  <a:pt x="1436784" y="1213193"/>
                </a:lnTo>
                <a:lnTo>
                  <a:pt x="1446403" y="1208163"/>
                </a:lnTo>
                <a:lnTo>
                  <a:pt x="1442509" y="1195449"/>
                </a:lnTo>
                <a:lnTo>
                  <a:pt x="1439354" y="1183141"/>
                </a:lnTo>
                <a:lnTo>
                  <a:pt x="1436866" y="1171105"/>
                </a:lnTo>
                <a:lnTo>
                  <a:pt x="1434973" y="1159205"/>
                </a:lnTo>
                <a:lnTo>
                  <a:pt x="1451446" y="1159205"/>
                </a:lnTo>
                <a:lnTo>
                  <a:pt x="1466421" y="1154611"/>
                </a:lnTo>
                <a:lnTo>
                  <a:pt x="1481889" y="1147760"/>
                </a:lnTo>
                <a:lnTo>
                  <a:pt x="1496822" y="1141920"/>
                </a:lnTo>
                <a:lnTo>
                  <a:pt x="1494174" y="1126451"/>
                </a:lnTo>
                <a:lnTo>
                  <a:pt x="1489551" y="1112132"/>
                </a:lnTo>
                <a:lnTo>
                  <a:pt x="1484784" y="1098490"/>
                </a:lnTo>
                <a:lnTo>
                  <a:pt x="1481709" y="1085049"/>
                </a:lnTo>
                <a:lnTo>
                  <a:pt x="1493867" y="1082977"/>
                </a:lnTo>
                <a:lnTo>
                  <a:pt x="1524268" y="1082977"/>
                </a:lnTo>
                <a:lnTo>
                  <a:pt x="1532890" y="1082167"/>
                </a:lnTo>
                <a:lnTo>
                  <a:pt x="1533439" y="1068979"/>
                </a:lnTo>
                <a:lnTo>
                  <a:pt x="1534048" y="1055522"/>
                </a:lnTo>
                <a:lnTo>
                  <a:pt x="1533157" y="1042065"/>
                </a:lnTo>
                <a:lnTo>
                  <a:pt x="1529207" y="1028877"/>
                </a:lnTo>
                <a:lnTo>
                  <a:pt x="1541528" y="1026147"/>
                </a:lnTo>
                <a:lnTo>
                  <a:pt x="1554241" y="1025910"/>
                </a:lnTo>
                <a:lnTo>
                  <a:pt x="1577801" y="1025910"/>
                </a:lnTo>
                <a:lnTo>
                  <a:pt x="1576570" y="1017362"/>
                </a:lnTo>
                <a:lnTo>
                  <a:pt x="1573720" y="1004762"/>
                </a:lnTo>
                <a:lnTo>
                  <a:pt x="1571156" y="991621"/>
                </a:lnTo>
                <a:lnTo>
                  <a:pt x="1570355" y="978484"/>
                </a:lnTo>
                <a:lnTo>
                  <a:pt x="1600637" y="978484"/>
                </a:lnTo>
                <a:lnTo>
                  <a:pt x="1597677" y="970549"/>
                </a:lnTo>
                <a:lnTo>
                  <a:pt x="1591198" y="959491"/>
                </a:lnTo>
                <a:lnTo>
                  <a:pt x="1584172" y="948566"/>
                </a:lnTo>
                <a:lnTo>
                  <a:pt x="1578229" y="937437"/>
                </a:lnTo>
                <a:lnTo>
                  <a:pt x="1613827" y="937437"/>
                </a:lnTo>
                <a:lnTo>
                  <a:pt x="1613739" y="935408"/>
                </a:lnTo>
                <a:lnTo>
                  <a:pt x="1612773" y="929525"/>
                </a:lnTo>
                <a:lnTo>
                  <a:pt x="1620587" y="928723"/>
                </a:lnTo>
                <a:lnTo>
                  <a:pt x="1629949" y="926371"/>
                </a:lnTo>
                <a:lnTo>
                  <a:pt x="1639169" y="924155"/>
                </a:lnTo>
                <a:lnTo>
                  <a:pt x="1646555" y="923759"/>
                </a:lnTo>
                <a:lnTo>
                  <a:pt x="1642907" y="914705"/>
                </a:lnTo>
                <a:lnTo>
                  <a:pt x="1641094" y="904771"/>
                </a:lnTo>
                <a:lnTo>
                  <a:pt x="1640232" y="895511"/>
                </a:lnTo>
                <a:lnTo>
                  <a:pt x="1639443" y="888479"/>
                </a:lnTo>
                <a:lnTo>
                  <a:pt x="1645193" y="887354"/>
                </a:lnTo>
                <a:lnTo>
                  <a:pt x="1658838" y="882403"/>
                </a:lnTo>
                <a:lnTo>
                  <a:pt x="1664589" y="881278"/>
                </a:lnTo>
                <a:lnTo>
                  <a:pt x="1659669" y="861224"/>
                </a:lnTo>
                <a:lnTo>
                  <a:pt x="1653714" y="841775"/>
                </a:lnTo>
                <a:lnTo>
                  <a:pt x="1651926" y="824078"/>
                </a:lnTo>
                <a:lnTo>
                  <a:pt x="1658767" y="810729"/>
                </a:lnTo>
                <a:lnTo>
                  <a:pt x="1657350" y="810729"/>
                </a:lnTo>
                <a:lnTo>
                  <a:pt x="1659509" y="809282"/>
                </a:lnTo>
                <a:lnTo>
                  <a:pt x="1665986" y="809282"/>
                </a:lnTo>
                <a:lnTo>
                  <a:pt x="1676146" y="807847"/>
                </a:lnTo>
                <a:lnTo>
                  <a:pt x="828662" y="331203"/>
                </a:lnTo>
                <a:lnTo>
                  <a:pt x="69088" y="331203"/>
                </a:lnTo>
                <a:lnTo>
                  <a:pt x="45386" y="330391"/>
                </a:lnTo>
                <a:close/>
              </a:path>
              <a:path w="1676400" h="1238885">
                <a:moveTo>
                  <a:pt x="1451446" y="1159205"/>
                </a:moveTo>
                <a:lnTo>
                  <a:pt x="1434973" y="1159205"/>
                </a:lnTo>
                <a:lnTo>
                  <a:pt x="1450691" y="1159437"/>
                </a:lnTo>
                <a:lnTo>
                  <a:pt x="1451446" y="1159205"/>
                </a:lnTo>
                <a:close/>
              </a:path>
              <a:path w="1676400" h="1238885">
                <a:moveTo>
                  <a:pt x="1524268" y="1082977"/>
                </a:moveTo>
                <a:lnTo>
                  <a:pt x="1493867" y="1082977"/>
                </a:lnTo>
                <a:lnTo>
                  <a:pt x="1506489" y="1083065"/>
                </a:lnTo>
                <a:lnTo>
                  <a:pt x="1519517" y="1083424"/>
                </a:lnTo>
                <a:lnTo>
                  <a:pt x="1524268" y="1082977"/>
                </a:lnTo>
                <a:close/>
              </a:path>
              <a:path w="1676400" h="1238885">
                <a:moveTo>
                  <a:pt x="1577801" y="1025910"/>
                </a:moveTo>
                <a:lnTo>
                  <a:pt x="1554241" y="1025910"/>
                </a:lnTo>
                <a:lnTo>
                  <a:pt x="1566693" y="1027157"/>
                </a:lnTo>
                <a:lnTo>
                  <a:pt x="1578229" y="1028877"/>
                </a:lnTo>
                <a:lnTo>
                  <a:pt x="1577801" y="1025910"/>
                </a:lnTo>
                <a:close/>
              </a:path>
              <a:path w="1676400" h="1238885">
                <a:moveTo>
                  <a:pt x="1601467" y="980709"/>
                </a:moveTo>
                <a:lnTo>
                  <a:pt x="1595286" y="980709"/>
                </a:lnTo>
                <a:lnTo>
                  <a:pt x="1601978" y="982078"/>
                </a:lnTo>
                <a:lnTo>
                  <a:pt x="1601467" y="980709"/>
                </a:lnTo>
                <a:close/>
              </a:path>
              <a:path w="1676400" h="1238885">
                <a:moveTo>
                  <a:pt x="1600637" y="978484"/>
                </a:moveTo>
                <a:lnTo>
                  <a:pt x="1570355" y="978484"/>
                </a:lnTo>
                <a:lnTo>
                  <a:pt x="1578189" y="980667"/>
                </a:lnTo>
                <a:lnTo>
                  <a:pt x="1586928" y="980824"/>
                </a:lnTo>
                <a:lnTo>
                  <a:pt x="1595286" y="980709"/>
                </a:lnTo>
                <a:lnTo>
                  <a:pt x="1601467" y="980709"/>
                </a:lnTo>
                <a:lnTo>
                  <a:pt x="1600637" y="978484"/>
                </a:lnTo>
                <a:close/>
              </a:path>
              <a:path w="1676400" h="1238885">
                <a:moveTo>
                  <a:pt x="1613827" y="937437"/>
                </a:moveTo>
                <a:lnTo>
                  <a:pt x="1578229" y="937437"/>
                </a:lnTo>
                <a:lnTo>
                  <a:pt x="1588039" y="941273"/>
                </a:lnTo>
                <a:lnTo>
                  <a:pt x="1597850" y="945988"/>
                </a:lnTo>
                <a:lnTo>
                  <a:pt x="1607375" y="951107"/>
                </a:lnTo>
                <a:lnTo>
                  <a:pt x="1616329" y="956157"/>
                </a:lnTo>
                <a:lnTo>
                  <a:pt x="1614576" y="949060"/>
                </a:lnTo>
                <a:lnTo>
                  <a:pt x="1614027" y="942032"/>
                </a:lnTo>
                <a:lnTo>
                  <a:pt x="1613827" y="937437"/>
                </a:lnTo>
                <a:close/>
              </a:path>
              <a:path w="1676400" h="1238885">
                <a:moveTo>
                  <a:pt x="1659509" y="809282"/>
                </a:moveTo>
                <a:lnTo>
                  <a:pt x="1657350" y="810729"/>
                </a:lnTo>
                <a:lnTo>
                  <a:pt x="1658900" y="810470"/>
                </a:lnTo>
                <a:lnTo>
                  <a:pt x="1659509" y="809282"/>
                </a:lnTo>
                <a:close/>
              </a:path>
              <a:path w="1676400" h="1238885">
                <a:moveTo>
                  <a:pt x="1658900" y="810470"/>
                </a:moveTo>
                <a:lnTo>
                  <a:pt x="1657350" y="810729"/>
                </a:lnTo>
                <a:lnTo>
                  <a:pt x="1658767" y="810729"/>
                </a:lnTo>
                <a:lnTo>
                  <a:pt x="1658900" y="810470"/>
                </a:lnTo>
                <a:close/>
              </a:path>
              <a:path w="1676400" h="1238885">
                <a:moveTo>
                  <a:pt x="1665986" y="809282"/>
                </a:moveTo>
                <a:lnTo>
                  <a:pt x="1659509" y="809282"/>
                </a:lnTo>
                <a:lnTo>
                  <a:pt x="1658900" y="810470"/>
                </a:lnTo>
                <a:lnTo>
                  <a:pt x="1665986" y="809282"/>
                </a:lnTo>
                <a:close/>
              </a:path>
              <a:path w="1676400" h="1238885">
                <a:moveTo>
                  <a:pt x="84201" y="304558"/>
                </a:moveTo>
                <a:lnTo>
                  <a:pt x="79883" y="305282"/>
                </a:lnTo>
                <a:lnTo>
                  <a:pt x="74435" y="307207"/>
                </a:lnTo>
                <a:lnTo>
                  <a:pt x="71262" y="308792"/>
                </a:lnTo>
                <a:lnTo>
                  <a:pt x="67542" y="310242"/>
                </a:lnTo>
                <a:lnTo>
                  <a:pt x="60452" y="311759"/>
                </a:lnTo>
                <a:lnTo>
                  <a:pt x="64770" y="317525"/>
                </a:lnTo>
                <a:lnTo>
                  <a:pt x="64770" y="323278"/>
                </a:lnTo>
                <a:lnTo>
                  <a:pt x="69088" y="331203"/>
                </a:lnTo>
                <a:lnTo>
                  <a:pt x="828662" y="331203"/>
                </a:lnTo>
                <a:lnTo>
                  <a:pt x="787701" y="308165"/>
                </a:lnTo>
                <a:lnTo>
                  <a:pt x="90043" y="308165"/>
                </a:lnTo>
                <a:lnTo>
                  <a:pt x="84201" y="304558"/>
                </a:lnTo>
                <a:close/>
              </a:path>
              <a:path w="1676400" h="1238885">
                <a:moveTo>
                  <a:pt x="95123" y="298805"/>
                </a:moveTo>
                <a:lnTo>
                  <a:pt x="93599" y="301675"/>
                </a:lnTo>
                <a:lnTo>
                  <a:pt x="98679" y="307441"/>
                </a:lnTo>
                <a:lnTo>
                  <a:pt x="94361" y="307441"/>
                </a:lnTo>
                <a:lnTo>
                  <a:pt x="90043" y="308165"/>
                </a:lnTo>
                <a:lnTo>
                  <a:pt x="787701" y="308165"/>
                </a:lnTo>
                <a:lnTo>
                  <a:pt x="780023" y="303847"/>
                </a:lnTo>
                <a:lnTo>
                  <a:pt x="108077" y="303847"/>
                </a:lnTo>
                <a:lnTo>
                  <a:pt x="105156" y="301675"/>
                </a:lnTo>
                <a:lnTo>
                  <a:pt x="95123" y="298805"/>
                </a:lnTo>
                <a:close/>
              </a:path>
              <a:path w="1676400" h="1238885">
                <a:moveTo>
                  <a:pt x="125984" y="195122"/>
                </a:moveTo>
                <a:lnTo>
                  <a:pt x="126746" y="201599"/>
                </a:lnTo>
                <a:lnTo>
                  <a:pt x="126746" y="207365"/>
                </a:lnTo>
                <a:lnTo>
                  <a:pt x="130302" y="214566"/>
                </a:lnTo>
                <a:lnTo>
                  <a:pt x="123513" y="220165"/>
                </a:lnTo>
                <a:lnTo>
                  <a:pt x="114174" y="230563"/>
                </a:lnTo>
                <a:lnTo>
                  <a:pt x="107315" y="236169"/>
                </a:lnTo>
                <a:lnTo>
                  <a:pt x="112954" y="253400"/>
                </a:lnTo>
                <a:lnTo>
                  <a:pt x="111283" y="267665"/>
                </a:lnTo>
                <a:lnTo>
                  <a:pt x="110136" y="282739"/>
                </a:lnTo>
                <a:lnTo>
                  <a:pt x="117348" y="302399"/>
                </a:lnTo>
                <a:lnTo>
                  <a:pt x="108077" y="303847"/>
                </a:lnTo>
                <a:lnTo>
                  <a:pt x="780023" y="303847"/>
                </a:lnTo>
                <a:lnTo>
                  <a:pt x="588804" y="196301"/>
                </a:lnTo>
                <a:lnTo>
                  <a:pt x="140896" y="196301"/>
                </a:lnTo>
                <a:lnTo>
                  <a:pt x="125984" y="195122"/>
                </a:lnTo>
                <a:close/>
              </a:path>
              <a:path w="1676400" h="1238885">
                <a:moveTo>
                  <a:pt x="159131" y="173520"/>
                </a:moveTo>
                <a:lnTo>
                  <a:pt x="158005" y="186514"/>
                </a:lnTo>
                <a:lnTo>
                  <a:pt x="151749" y="193770"/>
                </a:lnTo>
                <a:lnTo>
                  <a:pt x="140896" y="196301"/>
                </a:lnTo>
                <a:lnTo>
                  <a:pt x="588804" y="196301"/>
                </a:lnTo>
                <a:lnTo>
                  <a:pt x="553424" y="176403"/>
                </a:lnTo>
                <a:lnTo>
                  <a:pt x="169164" y="176403"/>
                </a:lnTo>
                <a:lnTo>
                  <a:pt x="161290" y="174244"/>
                </a:lnTo>
                <a:lnTo>
                  <a:pt x="159131" y="173520"/>
                </a:lnTo>
                <a:close/>
              </a:path>
              <a:path w="1676400" h="1238885">
                <a:moveTo>
                  <a:pt x="188722" y="56159"/>
                </a:moveTo>
                <a:lnTo>
                  <a:pt x="196990" y="72361"/>
                </a:lnTo>
                <a:lnTo>
                  <a:pt x="200390" y="87480"/>
                </a:lnTo>
                <a:lnTo>
                  <a:pt x="200812" y="101518"/>
                </a:lnTo>
                <a:lnTo>
                  <a:pt x="200152" y="114477"/>
                </a:lnTo>
                <a:lnTo>
                  <a:pt x="189001" y="118409"/>
                </a:lnTo>
                <a:lnTo>
                  <a:pt x="183340" y="121596"/>
                </a:lnTo>
                <a:lnTo>
                  <a:pt x="179417" y="125725"/>
                </a:lnTo>
                <a:lnTo>
                  <a:pt x="173482" y="132486"/>
                </a:lnTo>
                <a:lnTo>
                  <a:pt x="169926" y="132486"/>
                </a:lnTo>
                <a:lnTo>
                  <a:pt x="160528" y="133197"/>
                </a:lnTo>
                <a:lnTo>
                  <a:pt x="156972" y="134645"/>
                </a:lnTo>
                <a:lnTo>
                  <a:pt x="162724" y="143857"/>
                </a:lnTo>
                <a:lnTo>
                  <a:pt x="166703" y="154354"/>
                </a:lnTo>
                <a:lnTo>
                  <a:pt x="170134" y="164715"/>
                </a:lnTo>
                <a:lnTo>
                  <a:pt x="174244" y="173520"/>
                </a:lnTo>
                <a:lnTo>
                  <a:pt x="169164" y="176403"/>
                </a:lnTo>
                <a:lnTo>
                  <a:pt x="553424" y="176403"/>
                </a:lnTo>
                <a:lnTo>
                  <a:pt x="348593" y="61201"/>
                </a:lnTo>
                <a:lnTo>
                  <a:pt x="213868" y="61201"/>
                </a:lnTo>
                <a:lnTo>
                  <a:pt x="200199" y="58142"/>
                </a:lnTo>
                <a:lnTo>
                  <a:pt x="194240" y="56948"/>
                </a:lnTo>
                <a:lnTo>
                  <a:pt x="188722" y="56159"/>
                </a:lnTo>
                <a:close/>
              </a:path>
              <a:path w="1676400" h="1238885">
                <a:moveTo>
                  <a:pt x="205994" y="46088"/>
                </a:moveTo>
                <a:lnTo>
                  <a:pt x="207391" y="51841"/>
                </a:lnTo>
                <a:lnTo>
                  <a:pt x="211709" y="57607"/>
                </a:lnTo>
                <a:lnTo>
                  <a:pt x="213868" y="61201"/>
                </a:lnTo>
                <a:lnTo>
                  <a:pt x="348593" y="61201"/>
                </a:lnTo>
                <a:lnTo>
                  <a:pt x="331951" y="51841"/>
                </a:lnTo>
                <a:lnTo>
                  <a:pt x="231902" y="51841"/>
                </a:lnTo>
                <a:lnTo>
                  <a:pt x="225907" y="50131"/>
                </a:lnTo>
                <a:lnTo>
                  <a:pt x="219186" y="48421"/>
                </a:lnTo>
                <a:lnTo>
                  <a:pt x="212345" y="46983"/>
                </a:lnTo>
                <a:lnTo>
                  <a:pt x="205994" y="46088"/>
                </a:lnTo>
                <a:close/>
              </a:path>
              <a:path w="1676400" h="1238885">
                <a:moveTo>
                  <a:pt x="218948" y="24485"/>
                </a:moveTo>
                <a:lnTo>
                  <a:pt x="221972" y="29976"/>
                </a:lnTo>
                <a:lnTo>
                  <a:pt x="224853" y="37625"/>
                </a:lnTo>
                <a:lnTo>
                  <a:pt x="228020" y="45543"/>
                </a:lnTo>
                <a:lnTo>
                  <a:pt x="231902" y="51841"/>
                </a:lnTo>
                <a:lnTo>
                  <a:pt x="331951" y="51841"/>
                </a:lnTo>
                <a:lnTo>
                  <a:pt x="293541" y="30238"/>
                </a:lnTo>
                <a:lnTo>
                  <a:pt x="250571" y="30238"/>
                </a:lnTo>
                <a:lnTo>
                  <a:pt x="242700" y="28430"/>
                </a:lnTo>
                <a:lnTo>
                  <a:pt x="234473" y="27633"/>
                </a:lnTo>
                <a:lnTo>
                  <a:pt x="226389" y="26700"/>
                </a:lnTo>
                <a:lnTo>
                  <a:pt x="218948" y="24485"/>
                </a:lnTo>
                <a:close/>
              </a:path>
              <a:path w="1676400" h="1238885">
                <a:moveTo>
                  <a:pt x="239014" y="8648"/>
                </a:moveTo>
                <a:lnTo>
                  <a:pt x="244094" y="14401"/>
                </a:lnTo>
                <a:lnTo>
                  <a:pt x="249174" y="25920"/>
                </a:lnTo>
                <a:lnTo>
                  <a:pt x="250571" y="30238"/>
                </a:lnTo>
                <a:lnTo>
                  <a:pt x="293541" y="30238"/>
                </a:lnTo>
                <a:lnTo>
                  <a:pt x="260256" y="11518"/>
                </a:lnTo>
                <a:lnTo>
                  <a:pt x="249809" y="11518"/>
                </a:lnTo>
                <a:lnTo>
                  <a:pt x="239014" y="8648"/>
                </a:lnTo>
                <a:close/>
              </a:path>
              <a:path w="1676400" h="1238885">
                <a:moveTo>
                  <a:pt x="239776" y="0"/>
                </a:moveTo>
                <a:lnTo>
                  <a:pt x="243332" y="4318"/>
                </a:lnTo>
                <a:lnTo>
                  <a:pt x="247015" y="9359"/>
                </a:lnTo>
                <a:lnTo>
                  <a:pt x="249809" y="11518"/>
                </a:lnTo>
                <a:lnTo>
                  <a:pt x="260256" y="11518"/>
                </a:lnTo>
                <a:lnTo>
                  <a:pt x="239776" y="0"/>
                </a:lnTo>
                <a:close/>
              </a:path>
            </a:pathLst>
          </a:custGeom>
          <a:solidFill>
            <a:srgbClr val="1EC0C8"/>
          </a:solidFill>
        </p:spPr>
        <p:txBody>
          <a:bodyPr wrap="square" lIns="0" tIns="0" rIns="0" bIns="0" rtlCol="0"/>
          <a:lstStyle/>
          <a:p>
            <a:endParaRPr/>
          </a:p>
        </p:txBody>
      </p:sp>
      <p:sp>
        <p:nvSpPr>
          <p:cNvPr id="7" name="object 7"/>
          <p:cNvSpPr txBox="1">
            <a:spLocks noGrp="1"/>
          </p:cNvSpPr>
          <p:nvPr>
            <p:ph type="title"/>
          </p:nvPr>
        </p:nvSpPr>
        <p:spPr>
          <a:xfrm>
            <a:off x="7406220" y="1193914"/>
            <a:ext cx="5469890" cy="685165"/>
          </a:xfrm>
          <a:prstGeom prst="rect">
            <a:avLst/>
          </a:prstGeom>
        </p:spPr>
        <p:txBody>
          <a:bodyPr vert="horz" wrap="square" lIns="0" tIns="15875" rIns="0" bIns="0" rtlCol="0">
            <a:spAutoFit/>
          </a:bodyPr>
          <a:lstStyle/>
          <a:p>
            <a:pPr marL="12700">
              <a:lnSpc>
                <a:spcPct val="100000"/>
              </a:lnSpc>
              <a:spcBef>
                <a:spcPts val="125"/>
              </a:spcBef>
            </a:pPr>
            <a:r>
              <a:rPr sz="4300" spc="220" dirty="0">
                <a:solidFill>
                  <a:srgbClr val="561EC5"/>
                </a:solidFill>
                <a:latin typeface="Cambria"/>
                <a:cs typeface="Cambria"/>
              </a:rPr>
              <a:t>Analyse</a:t>
            </a:r>
            <a:r>
              <a:rPr sz="4300" spc="-5" dirty="0">
                <a:solidFill>
                  <a:srgbClr val="561EC5"/>
                </a:solidFill>
                <a:latin typeface="Cambria"/>
                <a:cs typeface="Cambria"/>
              </a:rPr>
              <a:t> </a:t>
            </a:r>
            <a:r>
              <a:rPr sz="4300" spc="114" dirty="0">
                <a:solidFill>
                  <a:srgbClr val="561EC5"/>
                </a:solidFill>
                <a:latin typeface="Cambria"/>
                <a:cs typeface="Cambria"/>
              </a:rPr>
              <a:t>des</a:t>
            </a:r>
            <a:r>
              <a:rPr sz="4300" spc="-5" dirty="0">
                <a:solidFill>
                  <a:srgbClr val="561EC5"/>
                </a:solidFill>
                <a:latin typeface="Cambria"/>
                <a:cs typeface="Cambria"/>
              </a:rPr>
              <a:t> </a:t>
            </a:r>
            <a:r>
              <a:rPr sz="4300" spc="160" dirty="0">
                <a:solidFill>
                  <a:srgbClr val="561EC5"/>
                </a:solidFill>
                <a:latin typeface="Cambria"/>
                <a:cs typeface="Cambria"/>
              </a:rPr>
              <a:t>Besoins</a:t>
            </a:r>
            <a:endParaRPr sz="4300" dirty="0">
              <a:latin typeface="Cambria"/>
              <a:cs typeface="Cambria"/>
            </a:endParaRPr>
          </a:p>
        </p:txBody>
      </p:sp>
      <p:sp>
        <p:nvSpPr>
          <p:cNvPr id="12" name="object 12"/>
          <p:cNvSpPr txBox="1">
            <a:spLocks noGrp="1"/>
          </p:cNvSpPr>
          <p:nvPr>
            <p:ph type="body" idx="1"/>
          </p:nvPr>
        </p:nvSpPr>
        <p:spPr>
          <a:xfrm>
            <a:off x="1718094" y="2724010"/>
            <a:ext cx="14864511" cy="6516271"/>
          </a:xfrm>
          <a:prstGeom prst="rect">
            <a:avLst/>
          </a:prstGeom>
        </p:spPr>
        <p:txBody>
          <a:bodyPr vert="horz" wrap="square" lIns="0" tIns="12700" rIns="0" bIns="0" rtlCol="0">
            <a:spAutoFit/>
          </a:bodyPr>
          <a:lstStyle/>
          <a:p>
            <a:pPr marL="5700395" marR="1360805">
              <a:lnSpc>
                <a:spcPct val="113799"/>
              </a:lnSpc>
              <a:spcBef>
                <a:spcPts val="100"/>
              </a:spcBef>
            </a:pPr>
            <a:r>
              <a:rPr lang="fr-FR" sz="2400" dirty="0"/>
              <a:t>Afin de répondre efficacement aux attentes des utilisateurs, plusieurs besoins essentiels ont été identifiés.</a:t>
            </a:r>
          </a:p>
          <a:p>
            <a:pPr marL="5700395" marR="1360805">
              <a:lnSpc>
                <a:spcPct val="113799"/>
              </a:lnSpc>
              <a:spcBef>
                <a:spcPts val="100"/>
              </a:spcBef>
            </a:pPr>
            <a:r>
              <a:rPr lang="fr-FR" sz="2400" dirty="0"/>
              <a:t>Le système devra proposer un </a:t>
            </a:r>
            <a:r>
              <a:rPr lang="fr-FR" sz="2400" b="1" dirty="0"/>
              <a:t>formulaire de réclamation</a:t>
            </a:r>
            <a:r>
              <a:rPr lang="fr-FR" sz="2400" dirty="0"/>
              <a:t> simple et accessible, permettant aux employés de signaler rapidement leurs demandes.</a:t>
            </a:r>
            <a:br>
              <a:rPr lang="fr-FR" sz="2400" dirty="0"/>
            </a:br>
            <a:r>
              <a:rPr lang="fr-FR" sz="2400" dirty="0"/>
              <a:t>Un </a:t>
            </a:r>
            <a:r>
              <a:rPr lang="fr-FR" sz="2400" b="1" dirty="0"/>
              <a:t>module de suivi des réclamations</a:t>
            </a:r>
            <a:r>
              <a:rPr lang="fr-FR" sz="2400" dirty="0"/>
              <a:t> sera nécessaire pour permettre aux utilisateurs de consulter l’état d’avancement de leurs requêtes.</a:t>
            </a:r>
            <a:br>
              <a:rPr lang="fr-FR" sz="2400" dirty="0"/>
            </a:br>
            <a:r>
              <a:rPr lang="fr-FR" sz="2400" dirty="0"/>
              <a:t>Une </a:t>
            </a:r>
            <a:r>
              <a:rPr lang="fr-FR" sz="2400" b="1" dirty="0"/>
              <a:t>interface d’administration</a:t>
            </a:r>
            <a:r>
              <a:rPr lang="fr-FR" sz="2400" dirty="0"/>
              <a:t> devra être mise en place pour assurer la </a:t>
            </a:r>
            <a:r>
              <a:rPr lang="fr-FR" sz="2400" b="1" dirty="0"/>
              <a:t>gestion centralisée des réclamations</a:t>
            </a:r>
            <a:r>
              <a:rPr lang="fr-FR" sz="2400" dirty="0"/>
              <a:t> par les responsables.</a:t>
            </a:r>
            <a:br>
              <a:rPr lang="fr-FR" sz="2400" dirty="0"/>
            </a:br>
            <a:r>
              <a:rPr lang="fr-FR" sz="2400" dirty="0"/>
              <a:t>Enfin, une </a:t>
            </a:r>
            <a:r>
              <a:rPr lang="fr-FR" sz="2400" b="1" dirty="0"/>
              <a:t>gestion des comptes utilisateurs</a:t>
            </a:r>
            <a:r>
              <a:rPr lang="fr-FR" sz="2400" dirty="0"/>
              <a:t> sera intégrée pour administrer les accès, les rôles et les permissions de manière sécurisée</a:t>
            </a:r>
            <a:r>
              <a:rPr lang="fr-FR" sz="2000" dirty="0"/>
              <a:t>.</a:t>
            </a:r>
            <a:endParaRPr sz="2800" dirty="0"/>
          </a:p>
        </p:txBody>
      </p:sp>
      <p:pic>
        <p:nvPicPr>
          <p:cNvPr id="13" name="object 13"/>
          <p:cNvPicPr/>
          <p:nvPr/>
        </p:nvPicPr>
        <p:blipFill>
          <a:blip r:embed="rId3" cstate="print"/>
          <a:stretch>
            <a:fillRect/>
          </a:stretch>
        </p:blipFill>
        <p:spPr>
          <a:xfrm>
            <a:off x="1425409" y="812381"/>
            <a:ext cx="5591175" cy="80771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94395" y="9520557"/>
            <a:ext cx="1706880" cy="545465"/>
          </a:xfrm>
          <a:custGeom>
            <a:avLst/>
            <a:gdLst/>
            <a:ahLst/>
            <a:cxnLst/>
            <a:rect l="l" t="t" r="r" b="b"/>
            <a:pathLst>
              <a:path w="1706879" h="545465">
                <a:moveTo>
                  <a:pt x="1664684" y="214546"/>
                </a:moveTo>
                <a:lnTo>
                  <a:pt x="55448" y="214546"/>
                </a:lnTo>
                <a:lnTo>
                  <a:pt x="63360" y="220305"/>
                </a:lnTo>
                <a:lnTo>
                  <a:pt x="47862" y="234313"/>
                </a:lnTo>
                <a:lnTo>
                  <a:pt x="41946" y="248116"/>
                </a:lnTo>
                <a:lnTo>
                  <a:pt x="36837" y="261515"/>
                </a:lnTo>
                <a:lnTo>
                  <a:pt x="23761" y="274306"/>
                </a:lnTo>
                <a:lnTo>
                  <a:pt x="27158" y="282359"/>
                </a:lnTo>
                <a:lnTo>
                  <a:pt x="30448" y="295768"/>
                </a:lnTo>
                <a:lnTo>
                  <a:pt x="33845" y="303823"/>
                </a:lnTo>
                <a:lnTo>
                  <a:pt x="27368" y="308864"/>
                </a:lnTo>
                <a:lnTo>
                  <a:pt x="25196" y="313903"/>
                </a:lnTo>
                <a:lnTo>
                  <a:pt x="21602" y="318943"/>
                </a:lnTo>
                <a:lnTo>
                  <a:pt x="35057" y="324849"/>
                </a:lnTo>
                <a:lnTo>
                  <a:pt x="43383" y="332172"/>
                </a:lnTo>
                <a:lnTo>
                  <a:pt x="45498" y="341521"/>
                </a:lnTo>
                <a:lnTo>
                  <a:pt x="40322" y="353501"/>
                </a:lnTo>
                <a:lnTo>
                  <a:pt x="43205" y="354220"/>
                </a:lnTo>
                <a:lnTo>
                  <a:pt x="51117" y="355659"/>
                </a:lnTo>
                <a:lnTo>
                  <a:pt x="54000" y="360700"/>
                </a:lnTo>
                <a:lnTo>
                  <a:pt x="46399" y="366482"/>
                </a:lnTo>
                <a:lnTo>
                  <a:pt x="38525" y="374020"/>
                </a:lnTo>
                <a:lnTo>
                  <a:pt x="30108" y="381558"/>
                </a:lnTo>
                <a:lnTo>
                  <a:pt x="20878" y="387341"/>
                </a:lnTo>
                <a:lnTo>
                  <a:pt x="23037" y="390217"/>
                </a:lnTo>
                <a:lnTo>
                  <a:pt x="30962" y="395258"/>
                </a:lnTo>
                <a:lnTo>
                  <a:pt x="34556" y="396697"/>
                </a:lnTo>
                <a:lnTo>
                  <a:pt x="36620" y="405337"/>
                </a:lnTo>
                <a:lnTo>
                  <a:pt x="38071" y="410736"/>
                </a:lnTo>
                <a:lnTo>
                  <a:pt x="41546" y="416135"/>
                </a:lnTo>
                <a:lnTo>
                  <a:pt x="49682" y="424775"/>
                </a:lnTo>
                <a:lnTo>
                  <a:pt x="44136" y="436644"/>
                </a:lnTo>
                <a:lnTo>
                  <a:pt x="37172" y="448985"/>
                </a:lnTo>
                <a:lnTo>
                  <a:pt x="27104" y="460920"/>
                </a:lnTo>
                <a:lnTo>
                  <a:pt x="12242" y="471572"/>
                </a:lnTo>
                <a:lnTo>
                  <a:pt x="17801" y="473205"/>
                </a:lnTo>
                <a:lnTo>
                  <a:pt x="37439" y="478776"/>
                </a:lnTo>
                <a:lnTo>
                  <a:pt x="33845" y="480933"/>
                </a:lnTo>
                <a:lnTo>
                  <a:pt x="27368" y="483810"/>
                </a:lnTo>
                <a:lnTo>
                  <a:pt x="23037" y="488132"/>
                </a:lnTo>
                <a:lnTo>
                  <a:pt x="29013" y="490270"/>
                </a:lnTo>
                <a:lnTo>
                  <a:pt x="35731" y="492272"/>
                </a:lnTo>
                <a:lnTo>
                  <a:pt x="42583" y="494003"/>
                </a:lnTo>
                <a:lnTo>
                  <a:pt x="48958" y="495330"/>
                </a:lnTo>
                <a:lnTo>
                  <a:pt x="42402" y="499054"/>
                </a:lnTo>
                <a:lnTo>
                  <a:pt x="35912" y="504601"/>
                </a:lnTo>
                <a:lnTo>
                  <a:pt x="29827" y="510013"/>
                </a:lnTo>
                <a:lnTo>
                  <a:pt x="24485" y="513334"/>
                </a:lnTo>
                <a:lnTo>
                  <a:pt x="32052" y="514896"/>
                </a:lnTo>
                <a:lnTo>
                  <a:pt x="39690" y="517742"/>
                </a:lnTo>
                <a:lnTo>
                  <a:pt x="47467" y="520722"/>
                </a:lnTo>
                <a:lnTo>
                  <a:pt x="55448" y="522690"/>
                </a:lnTo>
                <a:lnTo>
                  <a:pt x="51841" y="526291"/>
                </a:lnTo>
                <a:lnTo>
                  <a:pt x="42481" y="534209"/>
                </a:lnTo>
                <a:lnTo>
                  <a:pt x="35280" y="537091"/>
                </a:lnTo>
                <a:lnTo>
                  <a:pt x="46075" y="539249"/>
                </a:lnTo>
                <a:lnTo>
                  <a:pt x="42481" y="539968"/>
                </a:lnTo>
                <a:lnTo>
                  <a:pt x="36715" y="542851"/>
                </a:lnTo>
                <a:lnTo>
                  <a:pt x="31686" y="545009"/>
                </a:lnTo>
                <a:lnTo>
                  <a:pt x="1678965" y="494610"/>
                </a:lnTo>
                <a:lnTo>
                  <a:pt x="1670316" y="488850"/>
                </a:lnTo>
                <a:lnTo>
                  <a:pt x="1666620" y="485974"/>
                </a:lnTo>
                <a:lnTo>
                  <a:pt x="1664563" y="485974"/>
                </a:lnTo>
                <a:lnTo>
                  <a:pt x="1663839" y="483810"/>
                </a:lnTo>
                <a:lnTo>
                  <a:pt x="1664574" y="483810"/>
                </a:lnTo>
                <a:lnTo>
                  <a:pt x="1664648" y="469426"/>
                </a:lnTo>
                <a:lnTo>
                  <a:pt x="1674456" y="454565"/>
                </a:lnTo>
                <a:lnTo>
                  <a:pt x="1688855" y="440109"/>
                </a:lnTo>
                <a:lnTo>
                  <a:pt x="1702714" y="424775"/>
                </a:lnTo>
                <a:lnTo>
                  <a:pt x="1698173" y="421153"/>
                </a:lnTo>
                <a:lnTo>
                  <a:pt x="1688543" y="410398"/>
                </a:lnTo>
                <a:lnTo>
                  <a:pt x="1683994" y="406777"/>
                </a:lnTo>
                <a:lnTo>
                  <a:pt x="1687790" y="400871"/>
                </a:lnTo>
                <a:lnTo>
                  <a:pt x="1692729" y="393007"/>
                </a:lnTo>
                <a:lnTo>
                  <a:pt x="1698882" y="385009"/>
                </a:lnTo>
                <a:lnTo>
                  <a:pt x="1706321" y="378698"/>
                </a:lnTo>
                <a:lnTo>
                  <a:pt x="1699816" y="375032"/>
                </a:lnTo>
                <a:lnTo>
                  <a:pt x="1692638" y="368799"/>
                </a:lnTo>
                <a:lnTo>
                  <a:pt x="1685463" y="362296"/>
                </a:lnTo>
                <a:lnTo>
                  <a:pt x="1678965" y="357817"/>
                </a:lnTo>
                <a:lnTo>
                  <a:pt x="1682447" y="352913"/>
                </a:lnTo>
                <a:lnTo>
                  <a:pt x="1685798" y="347200"/>
                </a:lnTo>
                <a:lnTo>
                  <a:pt x="1689691" y="341216"/>
                </a:lnTo>
                <a:lnTo>
                  <a:pt x="1694159" y="336222"/>
                </a:lnTo>
                <a:lnTo>
                  <a:pt x="1673294" y="336222"/>
                </a:lnTo>
                <a:lnTo>
                  <a:pt x="1662505" y="335906"/>
                </a:lnTo>
                <a:lnTo>
                  <a:pt x="1652320" y="334779"/>
                </a:lnTo>
                <a:lnTo>
                  <a:pt x="1662492" y="327750"/>
                </a:lnTo>
                <a:lnTo>
                  <a:pt x="1673742" y="321193"/>
                </a:lnTo>
                <a:lnTo>
                  <a:pt x="1684721" y="314229"/>
                </a:lnTo>
                <a:lnTo>
                  <a:pt x="1694078" y="305981"/>
                </a:lnTo>
                <a:lnTo>
                  <a:pt x="1687528" y="304181"/>
                </a:lnTo>
                <a:lnTo>
                  <a:pt x="1680035" y="300221"/>
                </a:lnTo>
                <a:lnTo>
                  <a:pt x="1672004" y="296262"/>
                </a:lnTo>
                <a:lnTo>
                  <a:pt x="1663839" y="294462"/>
                </a:lnTo>
                <a:lnTo>
                  <a:pt x="1670906" y="283494"/>
                </a:lnTo>
                <a:lnTo>
                  <a:pt x="1679321" y="273133"/>
                </a:lnTo>
                <a:lnTo>
                  <a:pt x="1687735" y="263177"/>
                </a:lnTo>
                <a:lnTo>
                  <a:pt x="1694802" y="253424"/>
                </a:lnTo>
                <a:lnTo>
                  <a:pt x="1683789" y="249835"/>
                </a:lnTo>
                <a:lnTo>
                  <a:pt x="1672034" y="245234"/>
                </a:lnTo>
                <a:lnTo>
                  <a:pt x="1660683" y="239148"/>
                </a:lnTo>
                <a:lnTo>
                  <a:pt x="1650885" y="231105"/>
                </a:lnTo>
                <a:lnTo>
                  <a:pt x="1660534" y="221285"/>
                </a:lnTo>
                <a:lnTo>
                  <a:pt x="1664684" y="214546"/>
                </a:lnTo>
                <a:close/>
              </a:path>
              <a:path w="1706879" h="545465">
                <a:moveTo>
                  <a:pt x="1663839" y="483810"/>
                </a:moveTo>
                <a:lnTo>
                  <a:pt x="1664563" y="485974"/>
                </a:lnTo>
                <a:lnTo>
                  <a:pt x="1664571" y="484380"/>
                </a:lnTo>
                <a:lnTo>
                  <a:pt x="1663839" y="483810"/>
                </a:lnTo>
                <a:close/>
              </a:path>
              <a:path w="1706879" h="545465">
                <a:moveTo>
                  <a:pt x="1664571" y="484380"/>
                </a:moveTo>
                <a:lnTo>
                  <a:pt x="1664563" y="485974"/>
                </a:lnTo>
                <a:lnTo>
                  <a:pt x="1666620" y="485974"/>
                </a:lnTo>
                <a:lnTo>
                  <a:pt x="1664571" y="484380"/>
                </a:lnTo>
                <a:close/>
              </a:path>
              <a:path w="1706879" h="545465">
                <a:moveTo>
                  <a:pt x="1664574" y="483810"/>
                </a:moveTo>
                <a:lnTo>
                  <a:pt x="1663839" y="483810"/>
                </a:lnTo>
                <a:lnTo>
                  <a:pt x="1664571" y="484380"/>
                </a:lnTo>
                <a:lnTo>
                  <a:pt x="1664574" y="483810"/>
                </a:lnTo>
                <a:close/>
              </a:path>
              <a:path w="1706879" h="545465">
                <a:moveTo>
                  <a:pt x="1694802" y="335503"/>
                </a:moveTo>
                <a:lnTo>
                  <a:pt x="1684217" y="335998"/>
                </a:lnTo>
                <a:lnTo>
                  <a:pt x="1673294" y="336222"/>
                </a:lnTo>
                <a:lnTo>
                  <a:pt x="1694159" y="336222"/>
                </a:lnTo>
                <a:lnTo>
                  <a:pt x="1694802" y="335503"/>
                </a:lnTo>
                <a:close/>
              </a:path>
              <a:path w="1706879" h="545465">
                <a:moveTo>
                  <a:pt x="1671147" y="202307"/>
                </a:moveTo>
                <a:lnTo>
                  <a:pt x="41757" y="202307"/>
                </a:lnTo>
                <a:lnTo>
                  <a:pt x="45364" y="205190"/>
                </a:lnTo>
                <a:lnTo>
                  <a:pt x="48958" y="207347"/>
                </a:lnTo>
                <a:lnTo>
                  <a:pt x="41757" y="209510"/>
                </a:lnTo>
                <a:lnTo>
                  <a:pt x="41757" y="213107"/>
                </a:lnTo>
                <a:lnTo>
                  <a:pt x="52565" y="215270"/>
                </a:lnTo>
                <a:lnTo>
                  <a:pt x="55448" y="214546"/>
                </a:lnTo>
                <a:lnTo>
                  <a:pt x="1664684" y="214546"/>
                </a:lnTo>
                <a:lnTo>
                  <a:pt x="1667621" y="209777"/>
                </a:lnTo>
                <a:lnTo>
                  <a:pt x="1671147" y="202307"/>
                </a:lnTo>
                <a:close/>
              </a:path>
              <a:path w="1706879" h="545465">
                <a:moveTo>
                  <a:pt x="1662404" y="0"/>
                </a:moveTo>
                <a:lnTo>
                  <a:pt x="23761" y="50398"/>
                </a:lnTo>
                <a:lnTo>
                  <a:pt x="19443" y="54719"/>
                </a:lnTo>
                <a:lnTo>
                  <a:pt x="15849" y="59035"/>
                </a:lnTo>
                <a:lnTo>
                  <a:pt x="13677" y="61917"/>
                </a:lnTo>
                <a:lnTo>
                  <a:pt x="16560" y="64075"/>
                </a:lnTo>
                <a:lnTo>
                  <a:pt x="27368" y="70554"/>
                </a:lnTo>
                <a:lnTo>
                  <a:pt x="31686" y="73437"/>
                </a:lnTo>
                <a:lnTo>
                  <a:pt x="23395" y="76720"/>
                </a:lnTo>
                <a:lnTo>
                  <a:pt x="15576" y="81355"/>
                </a:lnTo>
                <a:lnTo>
                  <a:pt x="7890" y="85991"/>
                </a:lnTo>
                <a:lnTo>
                  <a:pt x="0" y="89277"/>
                </a:lnTo>
                <a:lnTo>
                  <a:pt x="10282" y="97623"/>
                </a:lnTo>
                <a:lnTo>
                  <a:pt x="20159" y="104755"/>
                </a:lnTo>
                <a:lnTo>
                  <a:pt x="30577" y="111347"/>
                </a:lnTo>
                <a:lnTo>
                  <a:pt x="42481" y="118075"/>
                </a:lnTo>
                <a:lnTo>
                  <a:pt x="27362" y="134002"/>
                </a:lnTo>
                <a:lnTo>
                  <a:pt x="13865" y="148851"/>
                </a:lnTo>
                <a:lnTo>
                  <a:pt x="12517" y="161811"/>
                </a:lnTo>
                <a:lnTo>
                  <a:pt x="33845" y="172071"/>
                </a:lnTo>
                <a:lnTo>
                  <a:pt x="26644" y="177110"/>
                </a:lnTo>
                <a:lnTo>
                  <a:pt x="23761" y="182151"/>
                </a:lnTo>
                <a:lnTo>
                  <a:pt x="17284" y="185747"/>
                </a:lnTo>
                <a:lnTo>
                  <a:pt x="22974" y="190327"/>
                </a:lnTo>
                <a:lnTo>
                  <a:pt x="25561" y="193220"/>
                </a:lnTo>
                <a:lnTo>
                  <a:pt x="27610" y="195976"/>
                </a:lnTo>
                <a:lnTo>
                  <a:pt x="31686" y="200149"/>
                </a:lnTo>
                <a:lnTo>
                  <a:pt x="35280" y="203027"/>
                </a:lnTo>
                <a:lnTo>
                  <a:pt x="41757" y="202307"/>
                </a:lnTo>
                <a:lnTo>
                  <a:pt x="1671147" y="202307"/>
                </a:lnTo>
                <a:lnTo>
                  <a:pt x="1678965" y="185747"/>
                </a:lnTo>
                <a:lnTo>
                  <a:pt x="1667647" y="178447"/>
                </a:lnTo>
                <a:lnTo>
                  <a:pt x="1655924" y="172699"/>
                </a:lnTo>
                <a:lnTo>
                  <a:pt x="1644739" y="166817"/>
                </a:lnTo>
                <a:lnTo>
                  <a:pt x="1635036" y="159111"/>
                </a:lnTo>
                <a:lnTo>
                  <a:pt x="1643959" y="148615"/>
                </a:lnTo>
                <a:lnTo>
                  <a:pt x="1654568" y="138863"/>
                </a:lnTo>
                <a:lnTo>
                  <a:pt x="1665311" y="128434"/>
                </a:lnTo>
                <a:lnTo>
                  <a:pt x="1674634" y="115912"/>
                </a:lnTo>
                <a:lnTo>
                  <a:pt x="1664189" y="103685"/>
                </a:lnTo>
                <a:lnTo>
                  <a:pt x="1653674" y="90445"/>
                </a:lnTo>
                <a:lnTo>
                  <a:pt x="1641943" y="78960"/>
                </a:lnTo>
                <a:lnTo>
                  <a:pt x="1627847" y="71998"/>
                </a:lnTo>
                <a:lnTo>
                  <a:pt x="1635148" y="62389"/>
                </a:lnTo>
                <a:lnTo>
                  <a:pt x="1643054" y="52917"/>
                </a:lnTo>
                <a:lnTo>
                  <a:pt x="1651634" y="43445"/>
                </a:lnTo>
                <a:lnTo>
                  <a:pt x="1660956" y="33839"/>
                </a:lnTo>
                <a:lnTo>
                  <a:pt x="1654809" y="24907"/>
                </a:lnTo>
                <a:lnTo>
                  <a:pt x="1653855" y="16379"/>
                </a:lnTo>
                <a:lnTo>
                  <a:pt x="1656815" y="8122"/>
                </a:lnTo>
                <a:lnTo>
                  <a:pt x="1662404" y="0"/>
                </a:lnTo>
                <a:close/>
              </a:path>
            </a:pathLst>
          </a:custGeom>
          <a:solidFill>
            <a:srgbClr val="1EC0C8"/>
          </a:solidFill>
        </p:spPr>
        <p:txBody>
          <a:bodyPr wrap="square" lIns="0" tIns="0" rIns="0" bIns="0" rtlCol="0"/>
          <a:lstStyle/>
          <a:p>
            <a:endParaRPr/>
          </a:p>
        </p:txBody>
      </p:sp>
      <p:sp>
        <p:nvSpPr>
          <p:cNvPr id="3" name="object 3"/>
          <p:cNvSpPr txBox="1">
            <a:spLocks noGrp="1"/>
          </p:cNvSpPr>
          <p:nvPr>
            <p:ph type="title"/>
          </p:nvPr>
        </p:nvSpPr>
        <p:spPr>
          <a:xfrm>
            <a:off x="4502150" y="1492250"/>
            <a:ext cx="7132955" cy="1059180"/>
          </a:xfrm>
          <a:prstGeom prst="rect">
            <a:avLst/>
          </a:prstGeom>
        </p:spPr>
        <p:txBody>
          <a:bodyPr vert="horz" wrap="square" lIns="0" tIns="16510" rIns="0" bIns="0" rtlCol="0">
            <a:spAutoFit/>
          </a:bodyPr>
          <a:lstStyle/>
          <a:p>
            <a:pPr marL="12700">
              <a:lnSpc>
                <a:spcPct val="100000"/>
              </a:lnSpc>
              <a:spcBef>
                <a:spcPts val="130"/>
              </a:spcBef>
            </a:pPr>
            <a:r>
              <a:rPr sz="6750" spc="625" dirty="0">
                <a:solidFill>
                  <a:srgbClr val="561EC5"/>
                </a:solidFill>
              </a:rPr>
              <a:t>Conception</a:t>
            </a:r>
            <a:r>
              <a:rPr sz="6750" spc="-80" dirty="0">
                <a:solidFill>
                  <a:srgbClr val="561EC5"/>
                </a:solidFill>
              </a:rPr>
              <a:t> </a:t>
            </a:r>
            <a:r>
              <a:rPr sz="6750" spc="1015" dirty="0">
                <a:solidFill>
                  <a:srgbClr val="561EC5"/>
                </a:solidFill>
              </a:rPr>
              <a:t>UML</a:t>
            </a:r>
            <a:endParaRPr sz="6750" dirty="0"/>
          </a:p>
        </p:txBody>
      </p:sp>
      <p:sp>
        <p:nvSpPr>
          <p:cNvPr id="7" name="ZoneTexte 6">
            <a:extLst>
              <a:ext uri="{FF2B5EF4-FFF2-40B4-BE49-F238E27FC236}">
                <a16:creationId xmlns:a16="http://schemas.microsoft.com/office/drawing/2014/main" id="{A25C1C5E-F98D-4461-B6E8-1304FDB21A47}"/>
              </a:ext>
            </a:extLst>
          </p:cNvPr>
          <p:cNvSpPr txBox="1"/>
          <p:nvPr/>
        </p:nvSpPr>
        <p:spPr>
          <a:xfrm>
            <a:off x="1682750" y="2940050"/>
            <a:ext cx="13563600" cy="4832092"/>
          </a:xfrm>
          <a:prstGeom prst="rect">
            <a:avLst/>
          </a:prstGeom>
          <a:noFill/>
        </p:spPr>
        <p:txBody>
          <a:bodyPr wrap="square">
            <a:spAutoFit/>
          </a:bodyPr>
          <a:lstStyle/>
          <a:p>
            <a:r>
              <a:rPr lang="fr-FR" sz="2800" dirty="0">
                <a:latin typeface="Arial" panose="020B0604020202020204" pitchFamily="34" charset="0"/>
                <a:cs typeface="Arial" panose="020B0604020202020204" pitchFamily="34" charset="0"/>
              </a:rPr>
              <a:t>La conception UML du projet OUSGR a permis de structurer de manière précise les besoins fonctionnels et techniques du système.</a:t>
            </a:r>
            <a:br>
              <a:rPr lang="fr-FR" sz="2800" dirty="0">
                <a:latin typeface="Arial" panose="020B0604020202020204" pitchFamily="34" charset="0"/>
                <a:cs typeface="Arial" panose="020B0604020202020204" pitchFamily="34" charset="0"/>
              </a:rPr>
            </a:br>
            <a:r>
              <a:rPr lang="fr-FR" sz="2800" dirty="0">
                <a:latin typeface="Arial" panose="020B0604020202020204" pitchFamily="34" charset="0"/>
                <a:cs typeface="Arial" panose="020B0604020202020204" pitchFamily="34" charset="0"/>
              </a:rPr>
              <a:t>Plusieurs diagrammes ont été réalisés afin de modéliser les principales interactions et entités du projet :</a:t>
            </a:r>
          </a:p>
          <a:p>
            <a:pPr>
              <a:buFont typeface="Arial" panose="020B0604020202020204" pitchFamily="34" charset="0"/>
              <a:buChar char="•"/>
            </a:pPr>
            <a:r>
              <a:rPr lang="fr-FR" sz="2800" dirty="0">
                <a:latin typeface="Arial" panose="020B0604020202020204" pitchFamily="34" charset="0"/>
                <a:cs typeface="Arial" panose="020B0604020202020204" pitchFamily="34" charset="0"/>
              </a:rPr>
              <a:t>Le </a:t>
            </a:r>
            <a:r>
              <a:rPr lang="fr-FR" sz="2800" b="1" dirty="0">
                <a:latin typeface="Arial" panose="020B0604020202020204" pitchFamily="34" charset="0"/>
                <a:cs typeface="Arial" panose="020B0604020202020204" pitchFamily="34" charset="0"/>
              </a:rPr>
              <a:t>diagramme de cas d'utilisation</a:t>
            </a:r>
            <a:r>
              <a:rPr lang="fr-FR" sz="2800" dirty="0">
                <a:latin typeface="Arial" panose="020B0604020202020204" pitchFamily="34" charset="0"/>
                <a:cs typeface="Arial" panose="020B0604020202020204" pitchFamily="34" charset="0"/>
              </a:rPr>
              <a:t> décrit les différentes actions possibles pour chaque type d'utilisateur (employé, administrateur fonctionnel, prestataire, administrateur DSI).</a:t>
            </a:r>
          </a:p>
          <a:p>
            <a:pPr>
              <a:buFont typeface="Arial" panose="020B0604020202020204" pitchFamily="34" charset="0"/>
              <a:buChar char="•"/>
            </a:pPr>
            <a:r>
              <a:rPr lang="fr-FR" sz="2800" dirty="0">
                <a:latin typeface="Arial" panose="020B0604020202020204" pitchFamily="34" charset="0"/>
                <a:cs typeface="Arial" panose="020B0604020202020204" pitchFamily="34" charset="0"/>
              </a:rPr>
              <a:t>Le </a:t>
            </a:r>
            <a:r>
              <a:rPr lang="fr-FR" sz="2800" b="1" dirty="0">
                <a:latin typeface="Arial" panose="020B0604020202020204" pitchFamily="34" charset="0"/>
                <a:cs typeface="Arial" panose="020B0604020202020204" pitchFamily="34" charset="0"/>
              </a:rPr>
              <a:t>diagramme de classes</a:t>
            </a:r>
            <a:r>
              <a:rPr lang="fr-FR" sz="2800" dirty="0">
                <a:latin typeface="Arial" panose="020B0604020202020204" pitchFamily="34" charset="0"/>
                <a:cs typeface="Arial" panose="020B0604020202020204" pitchFamily="34" charset="0"/>
              </a:rPr>
              <a:t> présente les principales entités du système (utilisateur, réclamation, notification, assignation, fichier) ainsi que leurs relations.</a:t>
            </a:r>
          </a:p>
          <a:p>
            <a:pPr>
              <a:buFont typeface="Arial" panose="020B0604020202020204" pitchFamily="34" charset="0"/>
              <a:buChar char="•"/>
            </a:pPr>
            <a:r>
              <a:rPr lang="fr-FR" sz="2800" dirty="0">
                <a:latin typeface="Arial" panose="020B0604020202020204" pitchFamily="34" charset="0"/>
                <a:cs typeface="Arial" panose="020B0604020202020204" pitchFamily="34" charset="0"/>
              </a:rPr>
              <a:t>Les </a:t>
            </a:r>
            <a:r>
              <a:rPr lang="fr-FR" sz="2800" b="1" dirty="0">
                <a:latin typeface="Arial" panose="020B0604020202020204" pitchFamily="34" charset="0"/>
                <a:cs typeface="Arial" panose="020B0604020202020204" pitchFamily="34" charset="0"/>
              </a:rPr>
              <a:t>diagrammes de séquence</a:t>
            </a:r>
            <a:r>
              <a:rPr lang="fr-FR" sz="2800" dirty="0">
                <a:latin typeface="Arial" panose="020B0604020202020204" pitchFamily="34" charset="0"/>
                <a:cs typeface="Arial" panose="020B0604020202020204" pitchFamily="34" charset="0"/>
              </a:rPr>
              <a:t> illustrent le déroulement dynamique des scénarios clés, comme la création et la validation d'une réclamation.</a:t>
            </a:r>
          </a:p>
        </p:txBody>
      </p:sp>
    </p:spTree>
    <p:extLst>
      <p:ext uri="{BB962C8B-B14F-4D97-AF65-F5344CB8AC3E}">
        <p14:creationId xmlns:p14="http://schemas.microsoft.com/office/powerpoint/2010/main" val="22934289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94395" y="9520557"/>
            <a:ext cx="1706880" cy="545465"/>
          </a:xfrm>
          <a:custGeom>
            <a:avLst/>
            <a:gdLst/>
            <a:ahLst/>
            <a:cxnLst/>
            <a:rect l="l" t="t" r="r" b="b"/>
            <a:pathLst>
              <a:path w="1706879" h="545465">
                <a:moveTo>
                  <a:pt x="1664684" y="214546"/>
                </a:moveTo>
                <a:lnTo>
                  <a:pt x="55448" y="214546"/>
                </a:lnTo>
                <a:lnTo>
                  <a:pt x="63360" y="220305"/>
                </a:lnTo>
                <a:lnTo>
                  <a:pt x="47862" y="234310"/>
                </a:lnTo>
                <a:lnTo>
                  <a:pt x="41946" y="248114"/>
                </a:lnTo>
                <a:lnTo>
                  <a:pt x="36837" y="261514"/>
                </a:lnTo>
                <a:lnTo>
                  <a:pt x="23761" y="274306"/>
                </a:lnTo>
                <a:lnTo>
                  <a:pt x="27158" y="282359"/>
                </a:lnTo>
                <a:lnTo>
                  <a:pt x="30448" y="295768"/>
                </a:lnTo>
                <a:lnTo>
                  <a:pt x="33845" y="303823"/>
                </a:lnTo>
                <a:lnTo>
                  <a:pt x="27368" y="308864"/>
                </a:lnTo>
                <a:lnTo>
                  <a:pt x="25196" y="313903"/>
                </a:lnTo>
                <a:lnTo>
                  <a:pt x="21602" y="318938"/>
                </a:lnTo>
                <a:lnTo>
                  <a:pt x="35057" y="324846"/>
                </a:lnTo>
                <a:lnTo>
                  <a:pt x="43383" y="332169"/>
                </a:lnTo>
                <a:lnTo>
                  <a:pt x="45498" y="341517"/>
                </a:lnTo>
                <a:lnTo>
                  <a:pt x="40322" y="353496"/>
                </a:lnTo>
                <a:lnTo>
                  <a:pt x="43205" y="354220"/>
                </a:lnTo>
                <a:lnTo>
                  <a:pt x="51117" y="355659"/>
                </a:lnTo>
                <a:lnTo>
                  <a:pt x="54000" y="360700"/>
                </a:lnTo>
                <a:lnTo>
                  <a:pt x="46399" y="366481"/>
                </a:lnTo>
                <a:lnTo>
                  <a:pt x="38525" y="374017"/>
                </a:lnTo>
                <a:lnTo>
                  <a:pt x="30108" y="381553"/>
                </a:lnTo>
                <a:lnTo>
                  <a:pt x="20878" y="387336"/>
                </a:lnTo>
                <a:lnTo>
                  <a:pt x="23037" y="390217"/>
                </a:lnTo>
                <a:lnTo>
                  <a:pt x="30962" y="395258"/>
                </a:lnTo>
                <a:lnTo>
                  <a:pt x="34556" y="396697"/>
                </a:lnTo>
                <a:lnTo>
                  <a:pt x="36620" y="405337"/>
                </a:lnTo>
                <a:lnTo>
                  <a:pt x="38071" y="410736"/>
                </a:lnTo>
                <a:lnTo>
                  <a:pt x="41546" y="416135"/>
                </a:lnTo>
                <a:lnTo>
                  <a:pt x="49682" y="424775"/>
                </a:lnTo>
                <a:lnTo>
                  <a:pt x="44136" y="436642"/>
                </a:lnTo>
                <a:lnTo>
                  <a:pt x="37172" y="448983"/>
                </a:lnTo>
                <a:lnTo>
                  <a:pt x="27104" y="460919"/>
                </a:lnTo>
                <a:lnTo>
                  <a:pt x="12242" y="471572"/>
                </a:lnTo>
                <a:lnTo>
                  <a:pt x="37439" y="478770"/>
                </a:lnTo>
                <a:lnTo>
                  <a:pt x="33845" y="480933"/>
                </a:lnTo>
                <a:lnTo>
                  <a:pt x="27368" y="483810"/>
                </a:lnTo>
                <a:lnTo>
                  <a:pt x="23037" y="488132"/>
                </a:lnTo>
                <a:lnTo>
                  <a:pt x="29013" y="490268"/>
                </a:lnTo>
                <a:lnTo>
                  <a:pt x="35731" y="492270"/>
                </a:lnTo>
                <a:lnTo>
                  <a:pt x="42583" y="494003"/>
                </a:lnTo>
                <a:lnTo>
                  <a:pt x="48958" y="495330"/>
                </a:lnTo>
                <a:lnTo>
                  <a:pt x="42402" y="499054"/>
                </a:lnTo>
                <a:lnTo>
                  <a:pt x="35912" y="504600"/>
                </a:lnTo>
                <a:lnTo>
                  <a:pt x="29827" y="510011"/>
                </a:lnTo>
                <a:lnTo>
                  <a:pt x="24485" y="513328"/>
                </a:lnTo>
                <a:lnTo>
                  <a:pt x="32052" y="514892"/>
                </a:lnTo>
                <a:lnTo>
                  <a:pt x="39690" y="517739"/>
                </a:lnTo>
                <a:lnTo>
                  <a:pt x="47467" y="520721"/>
                </a:lnTo>
                <a:lnTo>
                  <a:pt x="55448" y="522690"/>
                </a:lnTo>
                <a:lnTo>
                  <a:pt x="51841" y="526291"/>
                </a:lnTo>
                <a:lnTo>
                  <a:pt x="42481" y="534209"/>
                </a:lnTo>
                <a:lnTo>
                  <a:pt x="35280" y="537086"/>
                </a:lnTo>
                <a:lnTo>
                  <a:pt x="46075" y="539249"/>
                </a:lnTo>
                <a:lnTo>
                  <a:pt x="42481" y="539968"/>
                </a:lnTo>
                <a:lnTo>
                  <a:pt x="36715" y="542846"/>
                </a:lnTo>
                <a:lnTo>
                  <a:pt x="31686" y="545009"/>
                </a:lnTo>
                <a:lnTo>
                  <a:pt x="1678965" y="494610"/>
                </a:lnTo>
                <a:lnTo>
                  <a:pt x="1670316" y="488850"/>
                </a:lnTo>
                <a:lnTo>
                  <a:pt x="1666620" y="485974"/>
                </a:lnTo>
                <a:lnTo>
                  <a:pt x="1664563" y="485974"/>
                </a:lnTo>
                <a:lnTo>
                  <a:pt x="1663839" y="483810"/>
                </a:lnTo>
                <a:lnTo>
                  <a:pt x="1664574" y="483810"/>
                </a:lnTo>
                <a:lnTo>
                  <a:pt x="1664648" y="469424"/>
                </a:lnTo>
                <a:lnTo>
                  <a:pt x="1674456" y="454563"/>
                </a:lnTo>
                <a:lnTo>
                  <a:pt x="1688855" y="440108"/>
                </a:lnTo>
                <a:lnTo>
                  <a:pt x="1702714" y="424775"/>
                </a:lnTo>
                <a:lnTo>
                  <a:pt x="1698173" y="421152"/>
                </a:lnTo>
                <a:lnTo>
                  <a:pt x="1688543" y="410398"/>
                </a:lnTo>
                <a:lnTo>
                  <a:pt x="1683994" y="406777"/>
                </a:lnTo>
                <a:lnTo>
                  <a:pt x="1687790" y="400871"/>
                </a:lnTo>
                <a:lnTo>
                  <a:pt x="1692729" y="393007"/>
                </a:lnTo>
                <a:lnTo>
                  <a:pt x="1698882" y="385009"/>
                </a:lnTo>
                <a:lnTo>
                  <a:pt x="1706321" y="378698"/>
                </a:lnTo>
                <a:lnTo>
                  <a:pt x="1699816" y="375030"/>
                </a:lnTo>
                <a:lnTo>
                  <a:pt x="1692638" y="368797"/>
                </a:lnTo>
                <a:lnTo>
                  <a:pt x="1685463" y="362295"/>
                </a:lnTo>
                <a:lnTo>
                  <a:pt x="1678965" y="357817"/>
                </a:lnTo>
                <a:lnTo>
                  <a:pt x="1682447" y="352913"/>
                </a:lnTo>
                <a:lnTo>
                  <a:pt x="1685798" y="347199"/>
                </a:lnTo>
                <a:lnTo>
                  <a:pt x="1689691" y="341214"/>
                </a:lnTo>
                <a:lnTo>
                  <a:pt x="1694157" y="336220"/>
                </a:lnTo>
                <a:lnTo>
                  <a:pt x="1673294" y="336220"/>
                </a:lnTo>
                <a:lnTo>
                  <a:pt x="1662505" y="335905"/>
                </a:lnTo>
                <a:lnTo>
                  <a:pt x="1652320" y="334779"/>
                </a:lnTo>
                <a:lnTo>
                  <a:pt x="1662492" y="327747"/>
                </a:lnTo>
                <a:lnTo>
                  <a:pt x="1673742" y="321189"/>
                </a:lnTo>
                <a:lnTo>
                  <a:pt x="1684721" y="314226"/>
                </a:lnTo>
                <a:lnTo>
                  <a:pt x="1694078" y="305981"/>
                </a:lnTo>
                <a:lnTo>
                  <a:pt x="1687528" y="304181"/>
                </a:lnTo>
                <a:lnTo>
                  <a:pt x="1680035" y="300221"/>
                </a:lnTo>
                <a:lnTo>
                  <a:pt x="1672004" y="296262"/>
                </a:lnTo>
                <a:lnTo>
                  <a:pt x="1663839" y="294462"/>
                </a:lnTo>
                <a:lnTo>
                  <a:pt x="1670906" y="283494"/>
                </a:lnTo>
                <a:lnTo>
                  <a:pt x="1679321" y="273133"/>
                </a:lnTo>
                <a:lnTo>
                  <a:pt x="1687735" y="263177"/>
                </a:lnTo>
                <a:lnTo>
                  <a:pt x="1694802" y="253424"/>
                </a:lnTo>
                <a:lnTo>
                  <a:pt x="1683789" y="249835"/>
                </a:lnTo>
                <a:lnTo>
                  <a:pt x="1672034" y="245234"/>
                </a:lnTo>
                <a:lnTo>
                  <a:pt x="1660683" y="239148"/>
                </a:lnTo>
                <a:lnTo>
                  <a:pt x="1650885" y="231105"/>
                </a:lnTo>
                <a:lnTo>
                  <a:pt x="1660534" y="221285"/>
                </a:lnTo>
                <a:lnTo>
                  <a:pt x="1664684" y="214546"/>
                </a:lnTo>
                <a:close/>
              </a:path>
              <a:path w="1706879" h="545465">
                <a:moveTo>
                  <a:pt x="1663839" y="483810"/>
                </a:moveTo>
                <a:lnTo>
                  <a:pt x="1664563" y="485974"/>
                </a:lnTo>
                <a:lnTo>
                  <a:pt x="1664571" y="484380"/>
                </a:lnTo>
                <a:lnTo>
                  <a:pt x="1663839" y="483810"/>
                </a:lnTo>
                <a:close/>
              </a:path>
              <a:path w="1706879" h="545465">
                <a:moveTo>
                  <a:pt x="1664571" y="484380"/>
                </a:moveTo>
                <a:lnTo>
                  <a:pt x="1664563" y="485974"/>
                </a:lnTo>
                <a:lnTo>
                  <a:pt x="1666620" y="485974"/>
                </a:lnTo>
                <a:lnTo>
                  <a:pt x="1664571" y="484380"/>
                </a:lnTo>
                <a:close/>
              </a:path>
              <a:path w="1706879" h="545465">
                <a:moveTo>
                  <a:pt x="1664574" y="483810"/>
                </a:moveTo>
                <a:lnTo>
                  <a:pt x="1663839" y="483810"/>
                </a:lnTo>
                <a:lnTo>
                  <a:pt x="1664571" y="484380"/>
                </a:lnTo>
                <a:lnTo>
                  <a:pt x="1664574" y="483810"/>
                </a:lnTo>
                <a:close/>
              </a:path>
              <a:path w="1706879" h="545465">
                <a:moveTo>
                  <a:pt x="1694802" y="335498"/>
                </a:moveTo>
                <a:lnTo>
                  <a:pt x="1684217" y="335994"/>
                </a:lnTo>
                <a:lnTo>
                  <a:pt x="1673294" y="336220"/>
                </a:lnTo>
                <a:lnTo>
                  <a:pt x="1694157" y="336220"/>
                </a:lnTo>
                <a:lnTo>
                  <a:pt x="1694802" y="335498"/>
                </a:lnTo>
                <a:close/>
              </a:path>
              <a:path w="1706879" h="545465">
                <a:moveTo>
                  <a:pt x="1671147" y="202307"/>
                </a:moveTo>
                <a:lnTo>
                  <a:pt x="41757" y="202307"/>
                </a:lnTo>
                <a:lnTo>
                  <a:pt x="45364" y="205190"/>
                </a:lnTo>
                <a:lnTo>
                  <a:pt x="48958" y="207347"/>
                </a:lnTo>
                <a:lnTo>
                  <a:pt x="41757" y="209505"/>
                </a:lnTo>
                <a:lnTo>
                  <a:pt x="41757" y="213107"/>
                </a:lnTo>
                <a:lnTo>
                  <a:pt x="52565" y="215265"/>
                </a:lnTo>
                <a:lnTo>
                  <a:pt x="55448" y="214546"/>
                </a:lnTo>
                <a:lnTo>
                  <a:pt x="1664684" y="214546"/>
                </a:lnTo>
                <a:lnTo>
                  <a:pt x="1667621" y="209777"/>
                </a:lnTo>
                <a:lnTo>
                  <a:pt x="1671147" y="202307"/>
                </a:lnTo>
                <a:close/>
              </a:path>
              <a:path w="1706879" h="545465">
                <a:moveTo>
                  <a:pt x="1662404" y="0"/>
                </a:moveTo>
                <a:lnTo>
                  <a:pt x="23761" y="50398"/>
                </a:lnTo>
                <a:lnTo>
                  <a:pt x="19443" y="54714"/>
                </a:lnTo>
                <a:lnTo>
                  <a:pt x="15849" y="59035"/>
                </a:lnTo>
                <a:lnTo>
                  <a:pt x="13677" y="61917"/>
                </a:lnTo>
                <a:lnTo>
                  <a:pt x="16560" y="64075"/>
                </a:lnTo>
                <a:lnTo>
                  <a:pt x="27368" y="70554"/>
                </a:lnTo>
                <a:lnTo>
                  <a:pt x="31686" y="73437"/>
                </a:lnTo>
                <a:lnTo>
                  <a:pt x="23395" y="76720"/>
                </a:lnTo>
                <a:lnTo>
                  <a:pt x="15576" y="81354"/>
                </a:lnTo>
                <a:lnTo>
                  <a:pt x="7890" y="85988"/>
                </a:lnTo>
                <a:lnTo>
                  <a:pt x="0" y="89272"/>
                </a:lnTo>
                <a:lnTo>
                  <a:pt x="10282" y="97621"/>
                </a:lnTo>
                <a:lnTo>
                  <a:pt x="20159" y="104754"/>
                </a:lnTo>
                <a:lnTo>
                  <a:pt x="30577" y="111345"/>
                </a:lnTo>
                <a:lnTo>
                  <a:pt x="42481" y="118070"/>
                </a:lnTo>
                <a:lnTo>
                  <a:pt x="27362" y="134000"/>
                </a:lnTo>
                <a:lnTo>
                  <a:pt x="13865" y="148850"/>
                </a:lnTo>
                <a:lnTo>
                  <a:pt x="12517" y="161810"/>
                </a:lnTo>
                <a:lnTo>
                  <a:pt x="33845" y="172071"/>
                </a:lnTo>
                <a:lnTo>
                  <a:pt x="26644" y="177110"/>
                </a:lnTo>
                <a:lnTo>
                  <a:pt x="23761" y="182151"/>
                </a:lnTo>
                <a:lnTo>
                  <a:pt x="17284" y="185747"/>
                </a:lnTo>
                <a:lnTo>
                  <a:pt x="22974" y="190327"/>
                </a:lnTo>
                <a:lnTo>
                  <a:pt x="25561" y="193218"/>
                </a:lnTo>
                <a:lnTo>
                  <a:pt x="27610" y="195974"/>
                </a:lnTo>
                <a:lnTo>
                  <a:pt x="31686" y="200149"/>
                </a:lnTo>
                <a:lnTo>
                  <a:pt x="35280" y="203027"/>
                </a:lnTo>
                <a:lnTo>
                  <a:pt x="41757" y="202307"/>
                </a:lnTo>
                <a:lnTo>
                  <a:pt x="1671147" y="202307"/>
                </a:lnTo>
                <a:lnTo>
                  <a:pt x="1678965" y="185747"/>
                </a:lnTo>
                <a:lnTo>
                  <a:pt x="1667647" y="178447"/>
                </a:lnTo>
                <a:lnTo>
                  <a:pt x="1655924" y="172699"/>
                </a:lnTo>
                <a:lnTo>
                  <a:pt x="1644739" y="166817"/>
                </a:lnTo>
                <a:lnTo>
                  <a:pt x="1635036" y="159111"/>
                </a:lnTo>
                <a:lnTo>
                  <a:pt x="1643959" y="148615"/>
                </a:lnTo>
                <a:lnTo>
                  <a:pt x="1654568" y="138861"/>
                </a:lnTo>
                <a:lnTo>
                  <a:pt x="1665311" y="128432"/>
                </a:lnTo>
                <a:lnTo>
                  <a:pt x="1674634" y="115912"/>
                </a:lnTo>
                <a:lnTo>
                  <a:pt x="1664189" y="103685"/>
                </a:lnTo>
                <a:lnTo>
                  <a:pt x="1653674" y="90444"/>
                </a:lnTo>
                <a:lnTo>
                  <a:pt x="1641943" y="78958"/>
                </a:lnTo>
                <a:lnTo>
                  <a:pt x="1627847" y="71993"/>
                </a:lnTo>
                <a:lnTo>
                  <a:pt x="1635148" y="62387"/>
                </a:lnTo>
                <a:lnTo>
                  <a:pt x="1643054" y="52916"/>
                </a:lnTo>
                <a:lnTo>
                  <a:pt x="1651634" y="43445"/>
                </a:lnTo>
                <a:lnTo>
                  <a:pt x="1660956" y="33839"/>
                </a:lnTo>
                <a:lnTo>
                  <a:pt x="1654809" y="24907"/>
                </a:lnTo>
                <a:lnTo>
                  <a:pt x="1653855" y="16379"/>
                </a:lnTo>
                <a:lnTo>
                  <a:pt x="1656815" y="8122"/>
                </a:lnTo>
                <a:lnTo>
                  <a:pt x="1662404" y="0"/>
                </a:lnTo>
                <a:close/>
              </a:path>
            </a:pathLst>
          </a:custGeom>
          <a:solidFill>
            <a:srgbClr val="1EC0C8"/>
          </a:solidFill>
        </p:spPr>
        <p:txBody>
          <a:bodyPr wrap="square" lIns="0" tIns="0" rIns="0" bIns="0" rtlCol="0"/>
          <a:lstStyle/>
          <a:p>
            <a:endParaRPr/>
          </a:p>
        </p:txBody>
      </p:sp>
      <p:sp>
        <p:nvSpPr>
          <p:cNvPr id="3" name="object 3"/>
          <p:cNvSpPr txBox="1">
            <a:spLocks noGrp="1"/>
          </p:cNvSpPr>
          <p:nvPr>
            <p:ph type="title"/>
          </p:nvPr>
        </p:nvSpPr>
        <p:spPr>
          <a:xfrm>
            <a:off x="3627145" y="1263650"/>
            <a:ext cx="11041380" cy="518732"/>
          </a:xfrm>
          <a:prstGeom prst="rect">
            <a:avLst/>
          </a:prstGeom>
        </p:spPr>
        <p:txBody>
          <a:bodyPr vert="horz" wrap="square" lIns="0" tIns="10795" rIns="0" bIns="0" rtlCol="0">
            <a:spAutoFit/>
          </a:bodyPr>
          <a:lstStyle/>
          <a:p>
            <a:pPr marL="3552190" marR="5080" indent="-3540125">
              <a:lnSpc>
                <a:spcPct val="100400"/>
              </a:lnSpc>
              <a:spcBef>
                <a:spcPts val="85"/>
              </a:spcBef>
            </a:pPr>
            <a:r>
              <a:rPr sz="3300" spc="-5" dirty="0" err="1">
                <a:solidFill>
                  <a:srgbClr val="000000"/>
                </a:solidFill>
                <a:latin typeface="Arial"/>
                <a:cs typeface="Arial"/>
              </a:rPr>
              <a:t>Diagramme</a:t>
            </a:r>
            <a:r>
              <a:rPr lang="fr-FR" sz="3300" spc="-5" dirty="0">
                <a:solidFill>
                  <a:srgbClr val="000000"/>
                </a:solidFill>
                <a:latin typeface="Arial"/>
                <a:cs typeface="Arial"/>
              </a:rPr>
              <a:t> </a:t>
            </a:r>
            <a:r>
              <a:rPr sz="3300" spc="-5" dirty="0">
                <a:solidFill>
                  <a:srgbClr val="000000"/>
                </a:solidFill>
                <a:latin typeface="Arial"/>
                <a:cs typeface="Arial"/>
              </a:rPr>
              <a:t>de cas </a:t>
            </a:r>
            <a:r>
              <a:rPr sz="3300" dirty="0">
                <a:solidFill>
                  <a:srgbClr val="000000"/>
                </a:solidFill>
                <a:latin typeface="Arial"/>
                <a:cs typeface="Arial"/>
              </a:rPr>
              <a:t>d’utilisation pour un </a:t>
            </a:r>
            <a:r>
              <a:rPr sz="3300" spc="-5" dirty="0" err="1">
                <a:solidFill>
                  <a:srgbClr val="000000"/>
                </a:solidFill>
                <a:latin typeface="Arial"/>
                <a:cs typeface="Arial"/>
              </a:rPr>
              <a:t>employé</a:t>
            </a:r>
            <a:r>
              <a:rPr sz="3300" spc="-5" dirty="0">
                <a:solidFill>
                  <a:srgbClr val="000000"/>
                </a:solidFill>
                <a:latin typeface="Arial"/>
                <a:cs typeface="Arial"/>
              </a:rPr>
              <a:t> </a:t>
            </a:r>
            <a:r>
              <a:rPr sz="3300" dirty="0">
                <a:solidFill>
                  <a:srgbClr val="000000"/>
                </a:solidFill>
                <a:latin typeface="Arial"/>
                <a:cs typeface="Arial"/>
              </a:rPr>
              <a:t> </a:t>
            </a:r>
            <a:endParaRPr sz="3300" dirty="0">
              <a:latin typeface="Arial"/>
              <a:cs typeface="Arial"/>
            </a:endParaRPr>
          </a:p>
        </p:txBody>
      </p:sp>
      <p:pic>
        <p:nvPicPr>
          <p:cNvPr id="1026" name="Picture 2">
            <a:extLst>
              <a:ext uri="{FF2B5EF4-FFF2-40B4-BE49-F238E27FC236}">
                <a16:creationId xmlns:a16="http://schemas.microsoft.com/office/drawing/2014/main" id="{BC60271E-30D5-43D1-82AB-42041AF514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8322" y="2081532"/>
            <a:ext cx="15059025" cy="7439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94395" y="9520557"/>
            <a:ext cx="1706880" cy="545465"/>
          </a:xfrm>
          <a:custGeom>
            <a:avLst/>
            <a:gdLst/>
            <a:ahLst/>
            <a:cxnLst/>
            <a:rect l="l" t="t" r="r" b="b"/>
            <a:pathLst>
              <a:path w="1706879" h="545465">
                <a:moveTo>
                  <a:pt x="1664684" y="214546"/>
                </a:moveTo>
                <a:lnTo>
                  <a:pt x="55448" y="214546"/>
                </a:lnTo>
                <a:lnTo>
                  <a:pt x="63360" y="220305"/>
                </a:lnTo>
                <a:lnTo>
                  <a:pt x="47862" y="234310"/>
                </a:lnTo>
                <a:lnTo>
                  <a:pt x="41946" y="248114"/>
                </a:lnTo>
                <a:lnTo>
                  <a:pt x="36837" y="261514"/>
                </a:lnTo>
                <a:lnTo>
                  <a:pt x="23761" y="274306"/>
                </a:lnTo>
                <a:lnTo>
                  <a:pt x="27158" y="282359"/>
                </a:lnTo>
                <a:lnTo>
                  <a:pt x="30448" y="295768"/>
                </a:lnTo>
                <a:lnTo>
                  <a:pt x="33845" y="303823"/>
                </a:lnTo>
                <a:lnTo>
                  <a:pt x="27368" y="308864"/>
                </a:lnTo>
                <a:lnTo>
                  <a:pt x="25196" y="313903"/>
                </a:lnTo>
                <a:lnTo>
                  <a:pt x="21602" y="318938"/>
                </a:lnTo>
                <a:lnTo>
                  <a:pt x="35057" y="324846"/>
                </a:lnTo>
                <a:lnTo>
                  <a:pt x="43383" y="332169"/>
                </a:lnTo>
                <a:lnTo>
                  <a:pt x="45498" y="341517"/>
                </a:lnTo>
                <a:lnTo>
                  <a:pt x="40322" y="353496"/>
                </a:lnTo>
                <a:lnTo>
                  <a:pt x="43205" y="354220"/>
                </a:lnTo>
                <a:lnTo>
                  <a:pt x="51117" y="355659"/>
                </a:lnTo>
                <a:lnTo>
                  <a:pt x="54000" y="360700"/>
                </a:lnTo>
                <a:lnTo>
                  <a:pt x="46399" y="366481"/>
                </a:lnTo>
                <a:lnTo>
                  <a:pt x="38525" y="374017"/>
                </a:lnTo>
                <a:lnTo>
                  <a:pt x="30108" y="381553"/>
                </a:lnTo>
                <a:lnTo>
                  <a:pt x="20878" y="387336"/>
                </a:lnTo>
                <a:lnTo>
                  <a:pt x="23037" y="390217"/>
                </a:lnTo>
                <a:lnTo>
                  <a:pt x="30962" y="395258"/>
                </a:lnTo>
                <a:lnTo>
                  <a:pt x="34556" y="396697"/>
                </a:lnTo>
                <a:lnTo>
                  <a:pt x="36620" y="405337"/>
                </a:lnTo>
                <a:lnTo>
                  <a:pt x="38071" y="410736"/>
                </a:lnTo>
                <a:lnTo>
                  <a:pt x="41546" y="416135"/>
                </a:lnTo>
                <a:lnTo>
                  <a:pt x="49682" y="424775"/>
                </a:lnTo>
                <a:lnTo>
                  <a:pt x="44136" y="436642"/>
                </a:lnTo>
                <a:lnTo>
                  <a:pt x="37172" y="448983"/>
                </a:lnTo>
                <a:lnTo>
                  <a:pt x="27104" y="460919"/>
                </a:lnTo>
                <a:lnTo>
                  <a:pt x="12242" y="471572"/>
                </a:lnTo>
                <a:lnTo>
                  <a:pt x="37439" y="478770"/>
                </a:lnTo>
                <a:lnTo>
                  <a:pt x="33845" y="480933"/>
                </a:lnTo>
                <a:lnTo>
                  <a:pt x="27368" y="483810"/>
                </a:lnTo>
                <a:lnTo>
                  <a:pt x="23037" y="488132"/>
                </a:lnTo>
                <a:lnTo>
                  <a:pt x="29013" y="490268"/>
                </a:lnTo>
                <a:lnTo>
                  <a:pt x="35731" y="492270"/>
                </a:lnTo>
                <a:lnTo>
                  <a:pt x="42583" y="494003"/>
                </a:lnTo>
                <a:lnTo>
                  <a:pt x="48958" y="495330"/>
                </a:lnTo>
                <a:lnTo>
                  <a:pt x="42402" y="499054"/>
                </a:lnTo>
                <a:lnTo>
                  <a:pt x="35912" y="504600"/>
                </a:lnTo>
                <a:lnTo>
                  <a:pt x="29827" y="510011"/>
                </a:lnTo>
                <a:lnTo>
                  <a:pt x="24485" y="513328"/>
                </a:lnTo>
                <a:lnTo>
                  <a:pt x="32052" y="514892"/>
                </a:lnTo>
                <a:lnTo>
                  <a:pt x="39690" y="517739"/>
                </a:lnTo>
                <a:lnTo>
                  <a:pt x="47467" y="520721"/>
                </a:lnTo>
                <a:lnTo>
                  <a:pt x="55448" y="522690"/>
                </a:lnTo>
                <a:lnTo>
                  <a:pt x="51841" y="526291"/>
                </a:lnTo>
                <a:lnTo>
                  <a:pt x="42481" y="534209"/>
                </a:lnTo>
                <a:lnTo>
                  <a:pt x="35280" y="537086"/>
                </a:lnTo>
                <a:lnTo>
                  <a:pt x="46075" y="539249"/>
                </a:lnTo>
                <a:lnTo>
                  <a:pt x="42481" y="539968"/>
                </a:lnTo>
                <a:lnTo>
                  <a:pt x="36715" y="542846"/>
                </a:lnTo>
                <a:lnTo>
                  <a:pt x="31686" y="545009"/>
                </a:lnTo>
                <a:lnTo>
                  <a:pt x="1678965" y="494610"/>
                </a:lnTo>
                <a:lnTo>
                  <a:pt x="1670316" y="488850"/>
                </a:lnTo>
                <a:lnTo>
                  <a:pt x="1666620" y="485974"/>
                </a:lnTo>
                <a:lnTo>
                  <a:pt x="1664563" y="485974"/>
                </a:lnTo>
                <a:lnTo>
                  <a:pt x="1663839" y="483810"/>
                </a:lnTo>
                <a:lnTo>
                  <a:pt x="1664574" y="483810"/>
                </a:lnTo>
                <a:lnTo>
                  <a:pt x="1664648" y="469424"/>
                </a:lnTo>
                <a:lnTo>
                  <a:pt x="1674456" y="454563"/>
                </a:lnTo>
                <a:lnTo>
                  <a:pt x="1688855" y="440108"/>
                </a:lnTo>
                <a:lnTo>
                  <a:pt x="1702714" y="424775"/>
                </a:lnTo>
                <a:lnTo>
                  <a:pt x="1698173" y="421152"/>
                </a:lnTo>
                <a:lnTo>
                  <a:pt x="1688543" y="410398"/>
                </a:lnTo>
                <a:lnTo>
                  <a:pt x="1683994" y="406777"/>
                </a:lnTo>
                <a:lnTo>
                  <a:pt x="1687790" y="400871"/>
                </a:lnTo>
                <a:lnTo>
                  <a:pt x="1692729" y="393007"/>
                </a:lnTo>
                <a:lnTo>
                  <a:pt x="1698882" y="385009"/>
                </a:lnTo>
                <a:lnTo>
                  <a:pt x="1706321" y="378698"/>
                </a:lnTo>
                <a:lnTo>
                  <a:pt x="1699816" y="375030"/>
                </a:lnTo>
                <a:lnTo>
                  <a:pt x="1692638" y="368797"/>
                </a:lnTo>
                <a:lnTo>
                  <a:pt x="1685463" y="362295"/>
                </a:lnTo>
                <a:lnTo>
                  <a:pt x="1678965" y="357817"/>
                </a:lnTo>
                <a:lnTo>
                  <a:pt x="1682447" y="352913"/>
                </a:lnTo>
                <a:lnTo>
                  <a:pt x="1685798" y="347199"/>
                </a:lnTo>
                <a:lnTo>
                  <a:pt x="1689691" y="341214"/>
                </a:lnTo>
                <a:lnTo>
                  <a:pt x="1694157" y="336220"/>
                </a:lnTo>
                <a:lnTo>
                  <a:pt x="1673294" y="336220"/>
                </a:lnTo>
                <a:lnTo>
                  <a:pt x="1662505" y="335905"/>
                </a:lnTo>
                <a:lnTo>
                  <a:pt x="1652320" y="334779"/>
                </a:lnTo>
                <a:lnTo>
                  <a:pt x="1662492" y="327747"/>
                </a:lnTo>
                <a:lnTo>
                  <a:pt x="1673742" y="321189"/>
                </a:lnTo>
                <a:lnTo>
                  <a:pt x="1684721" y="314226"/>
                </a:lnTo>
                <a:lnTo>
                  <a:pt x="1694078" y="305981"/>
                </a:lnTo>
                <a:lnTo>
                  <a:pt x="1687528" y="304181"/>
                </a:lnTo>
                <a:lnTo>
                  <a:pt x="1680035" y="300221"/>
                </a:lnTo>
                <a:lnTo>
                  <a:pt x="1672004" y="296262"/>
                </a:lnTo>
                <a:lnTo>
                  <a:pt x="1663839" y="294462"/>
                </a:lnTo>
                <a:lnTo>
                  <a:pt x="1670906" y="283494"/>
                </a:lnTo>
                <a:lnTo>
                  <a:pt x="1679321" y="273133"/>
                </a:lnTo>
                <a:lnTo>
                  <a:pt x="1687735" y="263177"/>
                </a:lnTo>
                <a:lnTo>
                  <a:pt x="1694802" y="253424"/>
                </a:lnTo>
                <a:lnTo>
                  <a:pt x="1683789" y="249835"/>
                </a:lnTo>
                <a:lnTo>
                  <a:pt x="1672034" y="245234"/>
                </a:lnTo>
                <a:lnTo>
                  <a:pt x="1660683" y="239148"/>
                </a:lnTo>
                <a:lnTo>
                  <a:pt x="1650885" y="231105"/>
                </a:lnTo>
                <a:lnTo>
                  <a:pt x="1660534" y="221285"/>
                </a:lnTo>
                <a:lnTo>
                  <a:pt x="1664684" y="214546"/>
                </a:lnTo>
                <a:close/>
              </a:path>
              <a:path w="1706879" h="545465">
                <a:moveTo>
                  <a:pt x="1663839" y="483810"/>
                </a:moveTo>
                <a:lnTo>
                  <a:pt x="1664563" y="485974"/>
                </a:lnTo>
                <a:lnTo>
                  <a:pt x="1664571" y="484380"/>
                </a:lnTo>
                <a:lnTo>
                  <a:pt x="1663839" y="483810"/>
                </a:lnTo>
                <a:close/>
              </a:path>
              <a:path w="1706879" h="545465">
                <a:moveTo>
                  <a:pt x="1664571" y="484380"/>
                </a:moveTo>
                <a:lnTo>
                  <a:pt x="1664563" y="485974"/>
                </a:lnTo>
                <a:lnTo>
                  <a:pt x="1666620" y="485974"/>
                </a:lnTo>
                <a:lnTo>
                  <a:pt x="1664571" y="484380"/>
                </a:lnTo>
                <a:close/>
              </a:path>
              <a:path w="1706879" h="545465">
                <a:moveTo>
                  <a:pt x="1664574" y="483810"/>
                </a:moveTo>
                <a:lnTo>
                  <a:pt x="1663839" y="483810"/>
                </a:lnTo>
                <a:lnTo>
                  <a:pt x="1664571" y="484380"/>
                </a:lnTo>
                <a:lnTo>
                  <a:pt x="1664574" y="483810"/>
                </a:lnTo>
                <a:close/>
              </a:path>
              <a:path w="1706879" h="545465">
                <a:moveTo>
                  <a:pt x="1694802" y="335498"/>
                </a:moveTo>
                <a:lnTo>
                  <a:pt x="1684217" y="335994"/>
                </a:lnTo>
                <a:lnTo>
                  <a:pt x="1673294" y="336220"/>
                </a:lnTo>
                <a:lnTo>
                  <a:pt x="1694157" y="336220"/>
                </a:lnTo>
                <a:lnTo>
                  <a:pt x="1694802" y="335498"/>
                </a:lnTo>
                <a:close/>
              </a:path>
              <a:path w="1706879" h="545465">
                <a:moveTo>
                  <a:pt x="1671147" y="202307"/>
                </a:moveTo>
                <a:lnTo>
                  <a:pt x="41757" y="202307"/>
                </a:lnTo>
                <a:lnTo>
                  <a:pt x="45364" y="205190"/>
                </a:lnTo>
                <a:lnTo>
                  <a:pt x="48958" y="207347"/>
                </a:lnTo>
                <a:lnTo>
                  <a:pt x="41757" y="209505"/>
                </a:lnTo>
                <a:lnTo>
                  <a:pt x="41757" y="213107"/>
                </a:lnTo>
                <a:lnTo>
                  <a:pt x="52565" y="215265"/>
                </a:lnTo>
                <a:lnTo>
                  <a:pt x="55448" y="214546"/>
                </a:lnTo>
                <a:lnTo>
                  <a:pt x="1664684" y="214546"/>
                </a:lnTo>
                <a:lnTo>
                  <a:pt x="1667621" y="209777"/>
                </a:lnTo>
                <a:lnTo>
                  <a:pt x="1671147" y="202307"/>
                </a:lnTo>
                <a:close/>
              </a:path>
              <a:path w="1706879" h="545465">
                <a:moveTo>
                  <a:pt x="1662404" y="0"/>
                </a:moveTo>
                <a:lnTo>
                  <a:pt x="23761" y="50398"/>
                </a:lnTo>
                <a:lnTo>
                  <a:pt x="19443" y="54714"/>
                </a:lnTo>
                <a:lnTo>
                  <a:pt x="15849" y="59035"/>
                </a:lnTo>
                <a:lnTo>
                  <a:pt x="13677" y="61917"/>
                </a:lnTo>
                <a:lnTo>
                  <a:pt x="16560" y="64075"/>
                </a:lnTo>
                <a:lnTo>
                  <a:pt x="27368" y="70554"/>
                </a:lnTo>
                <a:lnTo>
                  <a:pt x="31686" y="73437"/>
                </a:lnTo>
                <a:lnTo>
                  <a:pt x="23395" y="76720"/>
                </a:lnTo>
                <a:lnTo>
                  <a:pt x="15576" y="81354"/>
                </a:lnTo>
                <a:lnTo>
                  <a:pt x="7890" y="85988"/>
                </a:lnTo>
                <a:lnTo>
                  <a:pt x="0" y="89272"/>
                </a:lnTo>
                <a:lnTo>
                  <a:pt x="10282" y="97621"/>
                </a:lnTo>
                <a:lnTo>
                  <a:pt x="20159" y="104754"/>
                </a:lnTo>
                <a:lnTo>
                  <a:pt x="30577" y="111345"/>
                </a:lnTo>
                <a:lnTo>
                  <a:pt x="42481" y="118070"/>
                </a:lnTo>
                <a:lnTo>
                  <a:pt x="27362" y="134000"/>
                </a:lnTo>
                <a:lnTo>
                  <a:pt x="13865" y="148850"/>
                </a:lnTo>
                <a:lnTo>
                  <a:pt x="12517" y="161810"/>
                </a:lnTo>
                <a:lnTo>
                  <a:pt x="33845" y="172071"/>
                </a:lnTo>
                <a:lnTo>
                  <a:pt x="26644" y="177110"/>
                </a:lnTo>
                <a:lnTo>
                  <a:pt x="23761" y="182151"/>
                </a:lnTo>
                <a:lnTo>
                  <a:pt x="17284" y="185747"/>
                </a:lnTo>
                <a:lnTo>
                  <a:pt x="22974" y="190327"/>
                </a:lnTo>
                <a:lnTo>
                  <a:pt x="25561" y="193218"/>
                </a:lnTo>
                <a:lnTo>
                  <a:pt x="27610" y="195974"/>
                </a:lnTo>
                <a:lnTo>
                  <a:pt x="31686" y="200149"/>
                </a:lnTo>
                <a:lnTo>
                  <a:pt x="35280" y="203027"/>
                </a:lnTo>
                <a:lnTo>
                  <a:pt x="41757" y="202307"/>
                </a:lnTo>
                <a:lnTo>
                  <a:pt x="1671147" y="202307"/>
                </a:lnTo>
                <a:lnTo>
                  <a:pt x="1678965" y="185747"/>
                </a:lnTo>
                <a:lnTo>
                  <a:pt x="1667647" y="178447"/>
                </a:lnTo>
                <a:lnTo>
                  <a:pt x="1655924" y="172699"/>
                </a:lnTo>
                <a:lnTo>
                  <a:pt x="1644739" y="166817"/>
                </a:lnTo>
                <a:lnTo>
                  <a:pt x="1635036" y="159111"/>
                </a:lnTo>
                <a:lnTo>
                  <a:pt x="1643959" y="148615"/>
                </a:lnTo>
                <a:lnTo>
                  <a:pt x="1654568" y="138861"/>
                </a:lnTo>
                <a:lnTo>
                  <a:pt x="1665311" y="128432"/>
                </a:lnTo>
                <a:lnTo>
                  <a:pt x="1674634" y="115912"/>
                </a:lnTo>
                <a:lnTo>
                  <a:pt x="1664189" y="103685"/>
                </a:lnTo>
                <a:lnTo>
                  <a:pt x="1653674" y="90444"/>
                </a:lnTo>
                <a:lnTo>
                  <a:pt x="1641943" y="78958"/>
                </a:lnTo>
                <a:lnTo>
                  <a:pt x="1627847" y="71993"/>
                </a:lnTo>
                <a:lnTo>
                  <a:pt x="1635148" y="62387"/>
                </a:lnTo>
                <a:lnTo>
                  <a:pt x="1643054" y="52916"/>
                </a:lnTo>
                <a:lnTo>
                  <a:pt x="1651634" y="43445"/>
                </a:lnTo>
                <a:lnTo>
                  <a:pt x="1660956" y="33839"/>
                </a:lnTo>
                <a:lnTo>
                  <a:pt x="1654809" y="24907"/>
                </a:lnTo>
                <a:lnTo>
                  <a:pt x="1653855" y="16379"/>
                </a:lnTo>
                <a:lnTo>
                  <a:pt x="1656815" y="8122"/>
                </a:lnTo>
                <a:lnTo>
                  <a:pt x="1662404" y="0"/>
                </a:lnTo>
                <a:close/>
              </a:path>
            </a:pathLst>
          </a:custGeom>
          <a:solidFill>
            <a:srgbClr val="1EC0C8"/>
          </a:solidFill>
        </p:spPr>
        <p:txBody>
          <a:bodyPr wrap="square" lIns="0" tIns="0" rIns="0" bIns="0" rtlCol="0"/>
          <a:lstStyle/>
          <a:p>
            <a:endParaRPr/>
          </a:p>
        </p:txBody>
      </p:sp>
      <p:sp>
        <p:nvSpPr>
          <p:cNvPr id="3" name="object 3"/>
          <p:cNvSpPr txBox="1">
            <a:spLocks noGrp="1"/>
          </p:cNvSpPr>
          <p:nvPr>
            <p:ph type="title"/>
          </p:nvPr>
        </p:nvSpPr>
        <p:spPr>
          <a:xfrm>
            <a:off x="3066923" y="1425968"/>
            <a:ext cx="12120245" cy="528320"/>
          </a:xfrm>
          <a:prstGeom prst="rect">
            <a:avLst/>
          </a:prstGeom>
        </p:spPr>
        <p:txBody>
          <a:bodyPr vert="horz" wrap="square" lIns="0" tIns="12700" rIns="0" bIns="0" rtlCol="0">
            <a:spAutoFit/>
          </a:bodyPr>
          <a:lstStyle/>
          <a:p>
            <a:pPr marL="12700">
              <a:lnSpc>
                <a:spcPct val="100000"/>
              </a:lnSpc>
              <a:spcBef>
                <a:spcPts val="100"/>
              </a:spcBef>
            </a:pPr>
            <a:r>
              <a:rPr sz="3300" spc="-5" dirty="0">
                <a:solidFill>
                  <a:srgbClr val="000000"/>
                </a:solidFill>
                <a:latin typeface="Arial"/>
                <a:cs typeface="Arial"/>
              </a:rPr>
              <a:t>Diagramme</a:t>
            </a:r>
            <a:r>
              <a:rPr sz="3300" spc="-15" dirty="0">
                <a:solidFill>
                  <a:srgbClr val="000000"/>
                </a:solidFill>
                <a:latin typeface="Arial"/>
                <a:cs typeface="Arial"/>
              </a:rPr>
              <a:t> </a:t>
            </a:r>
            <a:r>
              <a:rPr sz="3300" dirty="0">
                <a:solidFill>
                  <a:srgbClr val="000000"/>
                </a:solidFill>
                <a:latin typeface="Arial"/>
                <a:cs typeface="Arial"/>
              </a:rPr>
              <a:t>de</a:t>
            </a:r>
            <a:r>
              <a:rPr sz="3300" spc="-10" dirty="0">
                <a:solidFill>
                  <a:srgbClr val="000000"/>
                </a:solidFill>
                <a:latin typeface="Arial"/>
                <a:cs typeface="Arial"/>
              </a:rPr>
              <a:t> </a:t>
            </a:r>
            <a:r>
              <a:rPr sz="3300" spc="-5" dirty="0">
                <a:solidFill>
                  <a:srgbClr val="000000"/>
                </a:solidFill>
                <a:latin typeface="Arial"/>
                <a:cs typeface="Arial"/>
              </a:rPr>
              <a:t>cas</a:t>
            </a:r>
            <a:r>
              <a:rPr sz="3300" spc="-20" dirty="0">
                <a:solidFill>
                  <a:srgbClr val="000000"/>
                </a:solidFill>
                <a:latin typeface="Arial"/>
                <a:cs typeface="Arial"/>
              </a:rPr>
              <a:t> </a:t>
            </a:r>
            <a:r>
              <a:rPr sz="3300" dirty="0">
                <a:solidFill>
                  <a:srgbClr val="000000"/>
                </a:solidFill>
                <a:latin typeface="Arial"/>
                <a:cs typeface="Arial"/>
              </a:rPr>
              <a:t>d’utilisation</a:t>
            </a:r>
            <a:r>
              <a:rPr sz="3300" spc="-10" dirty="0">
                <a:solidFill>
                  <a:srgbClr val="000000"/>
                </a:solidFill>
                <a:latin typeface="Arial"/>
                <a:cs typeface="Arial"/>
              </a:rPr>
              <a:t> </a:t>
            </a:r>
            <a:r>
              <a:rPr sz="3300" dirty="0">
                <a:solidFill>
                  <a:srgbClr val="000000"/>
                </a:solidFill>
                <a:latin typeface="Arial"/>
                <a:cs typeface="Arial"/>
              </a:rPr>
              <a:t>pour</a:t>
            </a:r>
            <a:r>
              <a:rPr sz="3300" spc="-15" dirty="0">
                <a:solidFill>
                  <a:srgbClr val="000000"/>
                </a:solidFill>
                <a:latin typeface="Arial"/>
                <a:cs typeface="Arial"/>
              </a:rPr>
              <a:t> </a:t>
            </a:r>
            <a:r>
              <a:rPr sz="3300" dirty="0">
                <a:solidFill>
                  <a:srgbClr val="000000"/>
                </a:solidFill>
                <a:latin typeface="Arial"/>
                <a:cs typeface="Arial"/>
              </a:rPr>
              <a:t>un</a:t>
            </a:r>
            <a:r>
              <a:rPr sz="3300" spc="-140" dirty="0">
                <a:solidFill>
                  <a:srgbClr val="000000"/>
                </a:solidFill>
                <a:latin typeface="Arial"/>
                <a:cs typeface="Arial"/>
              </a:rPr>
              <a:t> </a:t>
            </a:r>
            <a:r>
              <a:rPr sz="3300" spc="-5" dirty="0">
                <a:solidFill>
                  <a:srgbClr val="000000"/>
                </a:solidFill>
                <a:latin typeface="Arial"/>
                <a:cs typeface="Arial"/>
              </a:rPr>
              <a:t>Admin</a:t>
            </a:r>
            <a:r>
              <a:rPr sz="3300" spc="-15" dirty="0">
                <a:solidFill>
                  <a:srgbClr val="000000"/>
                </a:solidFill>
                <a:latin typeface="Arial"/>
                <a:cs typeface="Arial"/>
              </a:rPr>
              <a:t> </a:t>
            </a:r>
            <a:r>
              <a:rPr sz="3300" dirty="0">
                <a:solidFill>
                  <a:srgbClr val="000000"/>
                </a:solidFill>
                <a:latin typeface="Arial"/>
                <a:cs typeface="Arial"/>
              </a:rPr>
              <a:t>Fonctionnelle</a:t>
            </a:r>
            <a:endParaRPr sz="3300" dirty="0">
              <a:latin typeface="Arial"/>
              <a:cs typeface="Arial"/>
            </a:endParaRPr>
          </a:p>
        </p:txBody>
      </p:sp>
      <p:pic>
        <p:nvPicPr>
          <p:cNvPr id="2050" name="Picture 2">
            <a:extLst>
              <a:ext uri="{FF2B5EF4-FFF2-40B4-BE49-F238E27FC236}">
                <a16:creationId xmlns:a16="http://schemas.microsoft.com/office/drawing/2014/main" id="{12106192-34AE-45E8-8DA3-38B8F9F532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8075" y="1049338"/>
            <a:ext cx="13544550" cy="8201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1112</TotalTime>
  <Words>1962</Words>
  <Application>Microsoft Office PowerPoint</Application>
  <PresentationFormat>Personnalisé</PresentationFormat>
  <Paragraphs>119</Paragraphs>
  <Slides>27</Slides>
  <Notes>21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27</vt:i4>
      </vt:variant>
    </vt:vector>
  </HeadingPairs>
  <TitlesOfParts>
    <vt:vector size="35" baseType="lpstr">
      <vt:lpstr>Microsoft YaHei UI</vt:lpstr>
      <vt:lpstr>Arial</vt:lpstr>
      <vt:lpstr>Arial MT</vt:lpstr>
      <vt:lpstr>Arial Narrow</vt:lpstr>
      <vt:lpstr>Calibri</vt:lpstr>
      <vt:lpstr>Cambria</vt:lpstr>
      <vt:lpstr>Wingdings</vt:lpstr>
      <vt:lpstr>Office Theme</vt:lpstr>
      <vt:lpstr>Présentation PowerPoint</vt:lpstr>
      <vt:lpstr>PLAN</vt:lpstr>
      <vt:lpstr>Introduction</vt:lpstr>
      <vt:lpstr>Contexte et Objectifs</vt:lpstr>
      <vt:lpstr>Problématique</vt:lpstr>
      <vt:lpstr>Analyse des Besoins</vt:lpstr>
      <vt:lpstr>Conception UML</vt:lpstr>
      <vt:lpstr>Diagramme de cas d’utilisation pour un employé  </vt:lpstr>
      <vt:lpstr>Diagramme de cas d’utilisation pour un Admin Fonctionnelle</vt:lpstr>
      <vt:lpstr> </vt:lpstr>
      <vt:lpstr>Diagramme de cas d’utilisation pour un prestataire</vt:lpstr>
      <vt:lpstr>Diagramme de classes</vt:lpstr>
      <vt:lpstr>Diagramme de séquence:Authentification</vt:lpstr>
      <vt:lpstr>Diagramme de séquence : Création d'une réclamation</vt:lpstr>
      <vt:lpstr>Diagramme de séquence : Suivi de l'état d'une réclamation</vt:lpstr>
      <vt:lpstr>Diagramme de séquence : Traitement d'une réclamation par l'Admin Fonctionnel</vt:lpstr>
      <vt:lpstr>Diagramme de séquence : Envoi du compte rendu par le prestataire et changement du statut</vt:lpstr>
      <vt:lpstr>Modèle Conceptuel de Données</vt:lpstr>
      <vt:lpstr>Modèle Conceptuel de Données</vt:lpstr>
      <vt:lpstr>Modèle Logique de Données</vt:lpstr>
      <vt:lpstr>Technologies</vt:lpstr>
      <vt:lpstr>Fonctionnalités Clés</vt:lpstr>
      <vt:lpstr>Interfaces Utilisateur</vt:lpstr>
      <vt:lpstr>Rôles et Permissions</vt:lpstr>
      <vt:lpstr>Conclusion</vt:lpstr>
      <vt:lpstr>Perspectives</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Soutenance de PFC</dc:title>
  <dc:creator>abdellah .</dc:creator>
  <cp:lastModifiedBy>pc</cp:lastModifiedBy>
  <cp:revision>73</cp:revision>
  <dcterms:created xsi:type="dcterms:W3CDTF">2024-07-03T23:57:20Z</dcterms:created>
  <dcterms:modified xsi:type="dcterms:W3CDTF">2025-04-28T16:37:51Z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2024-07-03T00:00:00Z</vt:filetime>
  </property>
  <property fmtid="{D5CDD505-2E9C-101B-9397-08002B2CF9AE}" pid="3" name="Creator">
    <vt:lpwstr>Chromium</vt:lpwstr>
  </property>
  <property fmtid="{D5CDD505-2E9C-101B-9397-08002B2CF9AE}" pid="4" name="LastSaved">
    <vt:filetime>2024-07-03T00:00:00Z</vt:filetime>
  </property>
</Properties>
</file>